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29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7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33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08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79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80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80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4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04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0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51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87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59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53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1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5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1036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Organiczny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revision>1</cp:revision>
  <dcterms:created xsi:type="dcterms:W3CDTF">2013-08-01T09:50:33Z</dcterms:created>
  <dcterms:modified xsi:type="dcterms:W3CDTF">2013-08-01T09:50:46Z</dcterms:modified>
</cp:coreProperties>
</file>