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11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3:16:56.479" v="73"/>
      <pc:docMkLst>
        <pc:docMk/>
      </pc:docMkLst>
      <pc:sldChg chg="modSp mod modNotes">
        <pc:chgData name="Fake Test User" userId="SID-0" providerId="Test" clId="FakeClientId" dt="2021-08-02T03:16:28.744" v="70" actId="790"/>
        <pc:sldMkLst>
          <pc:docMk/>
          <pc:sldMk cId="2299734367" sldId="256"/>
        </pc:sldMkLst>
        <pc:spChg chg="mod">
          <ac:chgData name="Fake Test User" userId="SID-0" providerId="Test" clId="FakeClientId" dt="2021-08-02T03:11:31.868" v="0" actId="790"/>
          <ac:spMkLst>
            <pc:docMk/>
            <pc:sldMk cId="229973436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3:11:31.868" v="0" actId="790"/>
          <ac:spMkLst>
            <pc:docMk/>
            <pc:sldMk cId="229973436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3:16:56.479" v="73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3:11:54.634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3:16:56.479" v="73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3:11:54.634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3:11:54.634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3:11:54.634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3:12:00.978" v="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3:12:00.978" v="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2:00.978" v="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12:00.978" v="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2:00.978" v="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2:00.978" v="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6:19.604" v="68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3:12:07.790" v="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6:19.604" v="68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12:07.790" v="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2:07.790" v="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3:12:07.790" v="6" actId="790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6:13.713" v="67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3:12:29.915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6:13.713" v="67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12:29.915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2:29.915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2:29.915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6:08.447" v="66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3:12:39.900" v="10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6:03.854" v="64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16:08.447" v="66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2:39.900" v="10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2:39.900" v="10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3:12:39.900" v="10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5:58.526" v="63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3:12:51.916" v="1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5:53.494" v="6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15:55.588" v="61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5:58.526" v="63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5:56.729" v="62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3:12:51.916" v="1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3:12:51.916" v="1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3:12:51.916" v="1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2:59.072" v="14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3:12:59.072" v="14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2:59.072" v="14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2:59.072" v="14" actId="790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3:12:59.072" v="14" actId="790"/>
            <ac:spMkLst>
              <pc:docMk/>
              <pc:sldMasterMk cId="0" sldId="2147483648"/>
              <pc:sldLayoutMk cId="0" sldId="214748365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3:04.462" v="15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3:13:04.462" v="15" actId="79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3:04.462" v="15" actId="790"/>
            <ac:spMkLst>
              <pc:docMk/>
              <pc:sldMasterMk cId="0" sldId="2147483648"/>
              <pc:sldLayoutMk cId="0" sldId="21474836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3:13:04.462" v="15" actId="790"/>
            <ac:spMkLst>
              <pc:docMk/>
              <pc:sldMasterMk cId="0" sldId="2147483648"/>
              <pc:sldLayoutMk cId="0" sldId="214748365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5:45.572" v="59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3:13:11.259" v="17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5:45.572" v="59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15:39.854" v="57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3:11.259" v="17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3:11.259" v="17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3:13:11.259" v="17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4:38.541" v="38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3:14:17.228" v="33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4:38.541" v="38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14:17.228" v="33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4:17.228" v="33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4:17.228" v="33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4:34.166" v="37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3:14:26.791" v="3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4:34.166" v="37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14:26.791" v="3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4:26.791" v="3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4:26.791" v="3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5:24.197" v="54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2T03:13:33.697" v="23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3:33.697" v="23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3:33.697" v="23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3:33.697" v="23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3:15:24.197" v="54"/>
            <ac:spMkLst>
              <pc:docMk/>
              <pc:sldMasterMk cId="0" sldId="2147483648"/>
              <pc:sldLayoutMk cId="0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5:13.229" v="51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8-02T03:13:53.119" v="27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5:13.229" v="51"/>
            <ac:spMkLst>
              <pc:docMk/>
              <pc:sldMasterMk cId="0" sldId="2147483648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13:53.119" v="27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3:53.119" v="27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3:53.119" v="27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5:21.135" v="53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2T03:13:44.900" v="25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3:44.900" v="25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3:44.900" v="25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3:44.900" v="25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3:15:21.135" v="53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03:15:19.088" v="52"/>
            <ac:spMkLst>
              <pc:docMk/>
              <pc:sldMasterMk cId="0" sldId="2147483648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2T03:13:44.900" v="25" actId="790"/>
            <ac:spMkLst>
              <pc:docMk/>
              <pc:sldMasterMk cId="0" sldId="2147483648"/>
              <pc:sldLayoutMk cId="0" sldId="214748366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2T03:13:44.900" v="25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5:29.650" v="55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2T03:13:27.619" v="21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3:27.619" v="21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15:29.650" v="55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3:27.619" v="21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3:27.619" v="21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3:13:27.619" v="21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5:34.682" v="56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2T03:13:20.978" v="19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3:20.978" v="19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15:34.682" v="56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3:20.978" v="19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3:20.978" v="19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3:13:20.978" v="19" actId="790"/>
            <ac:spMkLst>
              <pc:docMk/>
              <pc:sldMasterMk cId="0" sldId="2147483648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5:05.432" v="50"/>
          <pc:sldLayoutMkLst>
            <pc:docMk/>
            <pc:sldMasterMk cId="0" sldId="2147483648"/>
            <pc:sldLayoutMk cId="0" sldId="2147483669"/>
          </pc:sldLayoutMkLst>
          <pc:spChg chg="mod">
            <ac:chgData name="Fake Test User" userId="SID-0" providerId="Test" clId="FakeClientId" dt="2021-08-02T03:14:03.181" v="29" actId="790"/>
            <ac:spMkLst>
              <pc:docMk/>
              <pc:sldMasterMk cId="0" sldId="2147483648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5:00.244" v="48"/>
            <ac:spMkLst>
              <pc:docMk/>
              <pc:sldMasterMk cId="0" sldId="2147483648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14:03.181" v="29" actId="790"/>
            <ac:spMkLst>
              <pc:docMk/>
              <pc:sldMasterMk cId="0" sldId="2147483648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4:55.150" v="45"/>
            <ac:spMkLst>
              <pc:docMk/>
              <pc:sldMasterMk cId="0" sldId="2147483648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4:03.181" v="29" actId="790"/>
            <ac:spMkLst>
              <pc:docMk/>
              <pc:sldMasterMk cId="0" sldId="2147483648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3:14:03.181" v="29" actId="790"/>
            <ac:spMkLst>
              <pc:docMk/>
              <pc:sldMasterMk cId="0" sldId="2147483648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3:15:03.775" v="49"/>
            <ac:spMkLst>
              <pc:docMk/>
              <pc:sldMasterMk cId="0" sldId="2147483648"/>
              <pc:sldLayoutMk cId="0" sldId="2147483669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2T03:14:58.275" v="47"/>
            <ac:spMkLst>
              <pc:docMk/>
              <pc:sldMasterMk cId="0" sldId="2147483648"/>
              <pc:sldLayoutMk cId="0" sldId="2147483669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2T03:14:56.447" v="46"/>
            <ac:spMkLst>
              <pc:docMk/>
              <pc:sldMasterMk cId="0" sldId="2147483648"/>
              <pc:sldLayoutMk cId="0" sldId="214748366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2T03:15:05.432" v="50"/>
            <ac:spMkLst>
              <pc:docMk/>
              <pc:sldMasterMk cId="0" sldId="2147483648"/>
              <pc:sldLayoutMk cId="0" sldId="2147483669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3:14:50.510" v="44"/>
          <pc:sldLayoutMkLst>
            <pc:docMk/>
            <pc:sldMasterMk cId="0" sldId="2147483648"/>
            <pc:sldLayoutMk cId="0" sldId="2147483670"/>
          </pc:sldLayoutMkLst>
          <pc:spChg chg="mod">
            <ac:chgData name="Fake Test User" userId="SID-0" providerId="Test" clId="FakeClientId" dt="2021-08-02T03:14:10.666" v="31" actId="790"/>
            <ac:spMkLst>
              <pc:docMk/>
              <pc:sldMasterMk cId="0" sldId="2147483648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3:14:43.275" v="39"/>
            <ac:spMkLst>
              <pc:docMk/>
              <pc:sldMasterMk cId="0" sldId="2147483648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3:14:10.666" v="31" actId="790"/>
            <ac:spMkLst>
              <pc:docMk/>
              <pc:sldMasterMk cId="0" sldId="2147483648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3:14:47.463" v="42"/>
            <ac:spMkLst>
              <pc:docMk/>
              <pc:sldMasterMk cId="0" sldId="2147483648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3:14:10.666" v="31" actId="790"/>
            <ac:spMkLst>
              <pc:docMk/>
              <pc:sldMasterMk cId="0" sldId="2147483648"/>
              <pc:sldLayoutMk cId="0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3:14:10.666" v="31" actId="790"/>
            <ac:spMkLst>
              <pc:docMk/>
              <pc:sldMasterMk cId="0" sldId="2147483648"/>
              <pc:sldLayoutMk cId="0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3:14:48.869" v="43"/>
            <ac:spMkLst>
              <pc:docMk/>
              <pc:sldMasterMk cId="0" sldId="2147483648"/>
              <pc:sldLayoutMk cId="0" sldId="2147483670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2T03:14:45.025" v="40"/>
            <ac:spMkLst>
              <pc:docMk/>
              <pc:sldMasterMk cId="0" sldId="2147483648"/>
              <pc:sldLayoutMk cId="0" sldId="2147483670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2T03:14:46.150" v="41"/>
            <ac:spMkLst>
              <pc:docMk/>
              <pc:sldMasterMk cId="0" sldId="2147483648"/>
              <pc:sldLayoutMk cId="0" sldId="2147483670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2T03:14:50.510" v="44"/>
            <ac:spMkLst>
              <pc:docMk/>
              <pc:sldMasterMk cId="0" sldId="2147483648"/>
              <pc:sldLayoutMk cId="0" sldId="2147483670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2T03:14:10.666" v="31" actId="790"/>
            <ac:spMkLst>
              <pc:docMk/>
              <pc:sldMasterMk cId="0" sldId="2147483648"/>
              <pc:sldLayoutMk cId="0" sldId="2147483670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2T03:14:10.666" v="31" actId="790"/>
            <ac:spMkLst>
              <pc:docMk/>
              <pc:sldMasterMk cId="0" sldId="2147483648"/>
              <pc:sldLayoutMk cId="0" sldId="2147483670"/>
              <ac:spMk id="30" creationId="{00000000-0000-0000-0000-000000000000}"/>
            </ac:spMkLst>
          </pc:spChg>
          <pc:spChg chg="mod">
            <ac:chgData name="Fake Test User" userId="SID-0" providerId="Test" clId="FakeClientId" dt="2021-08-02T03:14:10.666" v="31" actId="790"/>
            <ac:spMkLst>
              <pc:docMk/>
              <pc:sldMasterMk cId="0" sldId="2147483648"/>
              <pc:sldLayoutMk cId="0" sldId="2147483670"/>
              <ac:spMk id="3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21EF9456-58CA-4DB2-89B6-AC19206758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BD0D447-AB7E-4166-A233-B6126BE6BD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ECAA8-8012-4F07-BCE2-300CDC2808C4}" type="datetime1">
              <a:rPr lang="pl-PL" smtClean="0"/>
              <a:t>02.08.2021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E9CE2C1-2CBF-4FCE-A97B-7B2036B54E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5E47DE2-0031-46B7-9584-0A6DCE7A24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10342-0118-4D64-BDBF-DE3CE65C53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857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40C05-36B0-46E8-B4E1-F04BAA3B8055}" type="datetime1">
              <a:rPr lang="pl-PL" smtClean="0"/>
              <a:pPr/>
              <a:t>02.08.2021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021E4-4C3E-4CDD-9EF9-929E0142BD2B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76677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021E4-4C3E-4CDD-9EF9-929E0142BD2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315062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E11E54-25EF-4380-9F53-30F1F2B06DB2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33C86B-0F97-48AF-B67B-90430FA0A789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B1FEF8-80F7-4BEA-B42C-7D1FE3F166E4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1" name="Tekst — symbol zastępczy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rtl="0">
              <a:buNone/>
            </a:pPr>
            <a:r>
              <a:rPr lang="pl-PL" noProof="0" dirty="0"/>
              <a:t>Kliknij, aby edytować style wzorca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7E8010-40A2-4378-94E4-054388BD7D80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2" name="Pole tekstowe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pl-PL" noProof="0"/>
              <a:t>“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pl-PL" noProof="0"/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E699D2-1B9E-4C0F-B72A-D7925BCEB564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16" name="Tekst — symbol zastępczy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19" name="Tekst — symbol zastępczy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14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20" name="Tekst — symbol zastępczy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cxnSp>
        <p:nvCxnSpPr>
          <p:cNvPr id="17" name="Łącznik prosty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6A793F-06A3-453E-8FF2-9350CD94AB1B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4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29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2" name="Tekst — symbol zastępczy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30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3" name="Tekst — symbol zastępczy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14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31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cxnSp>
        <p:nvCxnSpPr>
          <p:cNvPr id="19" name="Łącznik prosty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A4CAF4-E509-4E57-9D55-8CB309E784D7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4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 anchorCtr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1F624B-7D29-4E6D-8F60-B291CA2E8A9E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26E5A-3979-4400-AC41-13F4DC891C0E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7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48C2BB-A6CC-43B6-A002-FBC76E29E460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3D2F92-A36C-452E-9C14-FBE865EE493D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A35C1A-C240-4E45-BEB0-1A0520EC5E19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95B446-0FD9-4362-ADE7-B9E0BDB91D44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7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612853-FFE2-4B38-B9D3-61B5F4C41252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30B095-E930-47F7-8E04-860B58E0D3EF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7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6397BB-B71B-4258-B950-521ECC54612D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A67196-738A-47A9-AA4D-08DE519B6D29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image" Target="/ppt/media/image4.png" Id="rId21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32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2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Relationship Type="http://schemas.openxmlformats.org/officeDocument/2006/relationships/image" Target="/ppt/media/image54.png" Id="rId22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w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30C0B8F9-FB55-484E-81AC-D111810751B0}" type="datetime1">
              <a:rPr lang="pl-PL" noProof="0" smtClean="0"/>
              <a:t>02.08.2021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pl-PL" noProof="0" smtClean="0"/>
              <a:t>‹#›</a:t>
            </a:fld>
            <a:endParaRPr lang="pl-P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J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Ion</ap:Template>
  <ap:TotalTime>6</ap:TotalTime>
  <ap:Words>1</ap:Words>
  <ap:PresentationFormat>Panoramiczny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Jon</vt:lpstr>
      <vt:lpstr>Prezentacja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2014-09-12T17:24:29Z</dcterms:created>
  <dcterms:modified xsi:type="dcterms:W3CDTF">2021-08-02T03:17:33Z</dcterms:modified>
</cp:coreProperties>
</file>