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729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86486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565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79694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684977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87804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09620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9810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70565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453338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9822721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4A4E-AEA1-4949-8084-811940695798}" type="datetimeFigureOut">
              <a:rPr lang="pl-PL" smtClean="0"/>
              <a:t>2013-08-01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126FB-3757-487C-9C55-49C01641D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1874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85831"/>
      </p:ext>
    </p:extLst>
  </p:cSld>
  <p:clrMapOvr>
    <a:masterClrMapping/>
  </p:clrMapOvr>
</p:sld>
</file>

<file path=ppt/theme/theme1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0</ap:Words>
  <ap:Application>Microsoft Office PowerPoint</ap:Application>
  <ap:PresentationFormat>Panoramiczny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Office Theme</vt:lpstr>
      <vt:lpstr>Prezentacja programu PowerPoint</vt:lpstr>
    </vt:vector>
  </ap:TitlesOfParts>
  <ap:Company/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Petr Barborik</dc:creator>
  <cp:lastModifiedBy>Petr Barborik</cp:lastModifiedBy>
  <cp:revision>2</cp:revision>
  <dcterms:created xsi:type="dcterms:W3CDTF">2013-08-01T09:43:36Z</dcterms:created>
  <dcterms:modified xsi:type="dcterms:W3CDTF">2013-08-01T09:44:33Z</dcterms:modified>
</cp:coreProperties>
</file>