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29" autoAdjust="0"/>
  </p:normalViewPr>
  <p:slideViewPr>
    <p:cSldViewPr showGuides="1">
      <p:cViewPr varScale="1">
        <p:scale>
          <a:sx n="84" d="100"/>
          <a:sy n="84" d="100"/>
        </p:scale>
        <p:origin x="108" y="66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004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l-PL" sz="1200"/>
            </a:lvl1pPr>
          </a:lstStyle>
          <a:p>
            <a:fld id="{648A9BC9-82B9-4021-8295-50760DF8D9B2}" type="datetime1">
              <a:rPr lang="pl-PL" smtClean="0"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l-PL" sz="1200"/>
            </a:lvl1pPr>
          </a:lstStyle>
          <a:p>
            <a:fld id="{C4FD142E-5B44-489E-8F73-9E67242E680D}" type="slidenum">
              <a:rPr lang="pl-PL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pl-PL" sz="1200"/>
            </a:lvl1pPr>
          </a:lstStyle>
          <a:p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pl-PL" sz="1200"/>
            </a:lvl1pPr>
          </a:lstStyle>
          <a:p>
            <a:fld id="{139F0AC4-39FF-42CD-8FC0-512CFBEF467A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pl-PL" sz="1200"/>
            </a:lvl1pPr>
          </a:lstStyle>
          <a:p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pl-PL" sz="1200"/>
            </a:lvl1pPr>
          </a:lstStyle>
          <a:p>
            <a:fld id="{F93199CD-3E1B-4AE6-990F-76F925F5EA9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Aby zamienić ten obraz, po prostu zaznacz go i usuń. Następnie kliknij ikonę Wstaw obraz, aby zamiast poprzedniego obrazu wstawić własny.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pl-PL" sz="6600">
                <a:solidFill>
                  <a:schemeClr val="tx1"/>
                </a:solidFill>
              </a:defRPr>
            </a:lvl1pPr>
          </a:lstStyle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pl-PL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noProof="0" dirty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5154D-D88E-407B-AF0D-DB529ACE2035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równe obra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F1E7EB8-F05D-4856-9DAD-2F284EC1E82D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zy obrazy pion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B740804-10D8-4E53-A1D0-9E8A240A4358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obrazy z le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F90D6C3-2AD8-42F4-A926-74101691C370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obrazy z pra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C922E1-D010-4943-A6AB-FCAA71A92623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obra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BB9C395-B857-4EC6-BFCB-E6F16B538D92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obrazy przemie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8002DFC-8715-4586-9A18-9E33F8B0BF2A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zy obraz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269E4F2C-06EA-4B4A-9308-B34D28A64EF7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zy obrazy przemie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946B8DB-CDAB-4F8A-A885-96AE4CD28606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ęć obraz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9" name="Obraz — symbol zastępczy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83B351E-24F5-42C5-8454-CA9C0F759BCC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en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FE802-1D4C-4966-94DF-B939E765CE48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ionowy na slajdzie tytułow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raz — symbol zastępczy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8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7237410" y="1600200"/>
            <a:ext cx="4572001" cy="38862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pl-PL" sz="6600"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wprowadzić nazwę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572000" cy="8382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pl-PL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11" name="Tekst — symbol zastępczy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572000" cy="9906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pl-PL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pl-PL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pl-PL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pl-PL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pl-PL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Rok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E7C566-9386-4D15-8F02-A9D3283A773B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pl-PL"/>
            </a:lvl5pPr>
            <a:lvl6pPr latinLnBrk="0">
              <a:defRPr lang="pl-PL"/>
            </a:lvl6pPr>
            <a:lvl7pPr latinLnBrk="0">
              <a:defRPr lang="pl-PL"/>
            </a:lvl7pPr>
            <a:lvl8pPr latinLnBrk="0">
              <a:defRPr lang="pl-PL"/>
            </a:lvl8pPr>
            <a:lvl9pPr latinLnBrk="0">
              <a:defRPr lang="pl-PL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D254B-5494-4012-B25F-5B0786686D06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pl-PL" sz="4800" b="0" cap="none" baseline="0"/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l-PL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6D1B2-9543-41C6-B89D-028617D45DFD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DBCF32-5BF9-40C5-8FC0-07170C20725A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pl-PL"/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l-PL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pl-PL" sz="2000"/>
            </a:lvl1pPr>
            <a:lvl2pPr latinLnBrk="0">
              <a:defRPr lang="pl-PL" sz="1800"/>
            </a:lvl2pPr>
            <a:lvl3pPr latinLnBrk="0">
              <a:defRPr lang="pl-PL" sz="1600"/>
            </a:lvl3pPr>
            <a:lvl4pPr latinLnBrk="0">
              <a:defRPr lang="pl-PL" sz="1400"/>
            </a:lvl4pPr>
            <a:lvl5pPr latinLnBrk="0">
              <a:defRPr lang="pl-PL" sz="1400"/>
            </a:lvl5pPr>
            <a:lvl6pPr latinLnBrk="0">
              <a:defRPr lang="pl-PL" sz="1400"/>
            </a:lvl6pPr>
            <a:lvl7pPr latinLnBrk="0">
              <a:defRPr lang="pl-PL" sz="1400"/>
            </a:lvl7pPr>
            <a:lvl8pPr latinLnBrk="0">
              <a:defRPr lang="pl-PL" sz="1400"/>
            </a:lvl8pPr>
            <a:lvl9pPr latinLnBrk="0">
              <a:defRPr lang="pl-PL" sz="14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pl-PL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l-PL" sz="2000" b="1"/>
            </a:lvl2pPr>
            <a:lvl3pPr marL="914400" indent="0" latinLnBrk="0">
              <a:buNone/>
              <a:defRPr lang="pl-PL" sz="1800" b="1"/>
            </a:lvl3pPr>
            <a:lvl4pPr marL="1371600" indent="0" latinLnBrk="0">
              <a:buNone/>
              <a:defRPr lang="pl-PL" sz="1600" b="1"/>
            </a:lvl4pPr>
            <a:lvl5pPr marL="1828800" indent="0" latinLnBrk="0">
              <a:buNone/>
              <a:defRPr lang="pl-PL" sz="1600" b="1"/>
            </a:lvl5pPr>
            <a:lvl6pPr marL="2286000" indent="0" latinLnBrk="0">
              <a:buNone/>
              <a:defRPr lang="pl-PL" sz="1600" b="1"/>
            </a:lvl6pPr>
            <a:lvl7pPr marL="2743200" indent="0" latinLnBrk="0">
              <a:buNone/>
              <a:defRPr lang="pl-PL" sz="1600" b="1"/>
            </a:lvl7pPr>
            <a:lvl8pPr marL="3200400" indent="0" latinLnBrk="0">
              <a:buNone/>
              <a:defRPr lang="pl-PL" sz="1600" b="1"/>
            </a:lvl8pPr>
            <a:lvl9pPr marL="3657600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pl-PL" sz="2000"/>
            </a:lvl1pPr>
            <a:lvl2pPr latinLnBrk="0">
              <a:defRPr lang="pl-PL" sz="1800"/>
            </a:lvl2pPr>
            <a:lvl3pPr latinLnBrk="0">
              <a:defRPr lang="pl-PL" sz="1600"/>
            </a:lvl3pPr>
            <a:lvl4pPr latinLnBrk="0">
              <a:defRPr lang="pl-PL" sz="1400"/>
            </a:lvl4pPr>
            <a:lvl5pPr latinLnBrk="0">
              <a:defRPr lang="pl-PL" sz="1400"/>
            </a:lvl5pPr>
            <a:lvl6pPr latinLnBrk="0">
              <a:defRPr lang="pl-PL" sz="1400"/>
            </a:lvl6pPr>
            <a:lvl7pPr latinLnBrk="0">
              <a:defRPr lang="pl-PL" sz="1400"/>
            </a:lvl7pPr>
            <a:lvl8pPr latinLnBrk="0">
              <a:defRPr lang="pl-PL" sz="1400"/>
            </a:lvl8pPr>
            <a:lvl9pPr latinLnBrk="0">
              <a:defRPr lang="pl-PL" sz="14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75900-B00F-4148-A94C-55284A956BFC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 wzorca tytułu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A806E-D643-4634-9132-F41D64AC64C1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D3E40-9D7F-4DFB-A1F4-D5590D389F38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pl-PL" sz="3200" b="0">
                <a:solidFill>
                  <a:schemeClr val="accent2"/>
                </a:solidFill>
              </a:defRPr>
            </a:lvl1pPr>
          </a:lstStyle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pl-PL" sz="2400"/>
            </a:lvl1pPr>
            <a:lvl2pPr latinLnBrk="0">
              <a:defRPr lang="pl-PL" sz="20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 baseline="0"/>
            </a:lvl6pPr>
            <a:lvl7pPr latinLnBrk="0">
              <a:defRPr lang="pl-PL" sz="1600" baseline="0"/>
            </a:lvl7pPr>
            <a:lvl8pPr latinLnBrk="0">
              <a:defRPr lang="pl-PL" sz="1600" baseline="0"/>
            </a:lvl8pPr>
            <a:lvl9pPr latinLnBrk="0">
              <a:defRPr lang="pl-PL" sz="1600" baseline="0"/>
            </a:lvl9pPr>
          </a:lstStyle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A644D-B701-4999-8854-445E97C5491F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noProof="0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noProof="0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722103-577A-4808-9C71-8AB6A150A38D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pl-PL"/>
            </a:lvl5pPr>
            <a:lvl6pPr latinLnBrk="0">
              <a:defRPr lang="pl-PL"/>
            </a:lvl6pPr>
            <a:lvl7pPr latinLnBrk="0">
              <a:defRPr lang="pl-PL"/>
            </a:lvl7pPr>
            <a:lvl8pPr latinLnBrk="0">
              <a:defRPr lang="pl-PL" baseline="0"/>
            </a:lvl8pPr>
            <a:lvl9pPr latinLnBrk="0">
              <a:defRPr lang="pl-PL" baseline="0"/>
            </a:lvl9pPr>
          </a:lstStyle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B73B5-70B9-4A16-9408-0CF69F77BB7F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pl-PL"/>
            </a:lvl5pPr>
            <a:lvl6pPr latinLnBrk="0">
              <a:defRPr lang="pl-PL"/>
            </a:lvl6pPr>
            <a:lvl7pPr latinLnBrk="0">
              <a:defRPr lang="pl-PL"/>
            </a:lvl7pPr>
            <a:lvl8pPr latinLnBrk="0">
              <a:defRPr lang="pl-PL"/>
            </a:lvl8pPr>
            <a:lvl9pPr latinLnBrk="0">
              <a:defRPr lang="pl-PL"/>
            </a:lvl9pPr>
          </a:lstStyle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D2851-9837-4EAB-B022-A74FFC203B12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le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Data — symbol zastępcz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6EB2DE-EEC5-4B3D-A14E-F79C13AD733B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7" name="Stopka — symbol zastępcz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ra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472E4-66DF-4591-AE2A-26C0666D3AFD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ztery obrazy z le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6" name="Obraz — symbol zastępczy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8AA8552B-8CC4-4D7F-A143-E693985BF6F4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ztery obrazy z prawej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pl-PL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pl-PL" sz="18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6" name="Obraz — symbol zastępczy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B3631282-3F3A-4516-9FBA-0906DA430DF3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eść obraz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9" name="Obraz — symbol zastępczy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Obraz — symbol zastępczy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6" name="Obraz — symbol zastępczy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7" name="Obraz — symbol zastępczy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0198B1F-10CB-407E-AE12-6EA7C1C8BDA7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lewej z cyta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pl-PL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Data — symbol zastępcz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52FBA-5024-41C1-B921-634BECFE20F2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7" name="Stopka — symbol zastępcz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rawej z cyta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pl-PL" sz="2400"/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pl-PL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51123-C739-43A6-A6C1-96C1D2AA6125}" type="datetime1">
              <a:rPr lang="pl-PL" smtClean="0"/>
              <a:pPr/>
              <a:t>2013-07-29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/>
              <a:t>Kliknij, aby edytować style wzorca tekstu</a:t>
            </a:r>
          </a:p>
          <a:p>
            <a:pPr lvl="1"/>
            <a:r>
              <a:rPr lang="pl-PL" noProof="0" dirty="0"/>
              <a:t>Drugi poziom</a:t>
            </a:r>
          </a:p>
          <a:p>
            <a:pPr lvl="2"/>
            <a:r>
              <a:rPr lang="pl-PL" noProof="0" dirty="0"/>
              <a:t>Trzeci poziom</a:t>
            </a:r>
          </a:p>
          <a:p>
            <a:pPr lvl="3"/>
            <a:r>
              <a:rPr lang="pl-PL" noProof="0" dirty="0"/>
              <a:t>Czwarty poziom</a:t>
            </a:r>
          </a:p>
          <a:p>
            <a:pPr lvl="4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BCB3-2AAD-4B40-B3F7-80752C69DC59}" type="datetime1">
              <a:rPr lang="pl-PL" noProof="0" smtClean="0"/>
              <a:pPr/>
              <a:t>2013-07-29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pl-PL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pl-PL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7237410" y="1600200"/>
            <a:ext cx="4648202" cy="3657600"/>
          </a:xfrm>
        </p:spPr>
        <p:txBody>
          <a:bodyPr/>
          <a:lstStyle/>
          <a:p>
            <a:r>
              <a:rPr lang="pl-PL" dirty="0"/>
              <a:t>Tytuł albumu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Podtytuł albumu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Rok</a:t>
            </a:r>
          </a:p>
        </p:txBody>
      </p:sp>
      <p:pic>
        <p:nvPicPr>
          <p:cNvPr id="7" name="Obraz — symbol zastępczy 6" descr="Absolwentka w birecie i todze obejmująca inną osobę" title="Obraz przykładowy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raz — symbol zastępczy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Obraz — symbol zastępczy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Obraz — symbol zastępczy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raz — symbol zastępczy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19" name="Obraz — symbol zastępczy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raz — symbol zastępczy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9" name="Obraz — symbol zastępczy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raz — symbol zastępczy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Obraz — symbol zastępczy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raz — symbol zastępczy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Obraz — symbol zastępczy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raz — symbol zastępczy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Obraz — symbol zastępczy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Obraz — symbol zastępczy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raz — symbol zastępczy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Obraz — symbol zastępczy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Obraz — symbol zastępczy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 — symbol zastępczy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Obraz — symbol zastępczy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Obraz — symbol zastępczy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Obraz — symbol zastępczy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Obraz — symbol zastępczy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5" name="Obraz — symbol zastępczy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Zawartość — symbol zastępczy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5" name="Obraz — symbol zastępczy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raz — symbol zastępczy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ekst — symbol zastępczy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Obraz — symbol zastępczy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Obraz — symbol zastępczy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Obraz — symbol zastępczy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raz — symbol zastępczy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15" name="Obraz — symbol zastępczy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Obraz — symbol zastępczy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Obraz — symbol zastępczy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raz — symbol zastępczy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Obraz — symbol zastępczy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Obraz — symbol zastępczy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Obraz — symbol zastępczy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Obraz — symbol zastępczy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Obraz — symbol zastępczy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— symbol zastępczy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kst — symbol zastępczy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— symbol zastępczy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kst — symbol zastępczy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raz — symbol zastępczy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Obraz — symbol zastępczy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bum z okazji rozdania dyplomów (16 x 9)">
  <a:themeElements>
    <a:clrScheme name="Album_z_okazji_rozdania_dyplomów_(16x9)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51</Words>
  <Application>Microsoft Office PowerPoint</Application>
  <PresentationFormat>Niestandardowy</PresentationFormat>
  <Paragraphs>25</Paragraphs>
  <Slides>21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4" baseType="lpstr">
      <vt:lpstr>Arial</vt:lpstr>
      <vt:lpstr>Cambria</vt:lpstr>
      <vt:lpstr>Album z okazji rozdania dyplomów (16 x 9)</vt:lpstr>
      <vt:lpstr>Tytuł albumu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2013-07-29T03:38:46Z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