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3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AF01FF45-6348-4DFF-A097-9E0C54007E81}">
      <dgm:prSet phldrT="[Tekst]"/>
      <dgm:spPr/>
      <dgm:t>
        <a:bodyPr/>
        <a:lstStyle/>
        <a:p>
          <a:r>
            <a:rPr lang="pl-PL"/>
            <a:t>Małgorzata</a:t>
          </a:r>
          <a:r>
            <a:t/>
          </a:r>
          <a:br/>
          <a:r>
            <a:rPr lang="pl-PL"/>
            <a:t>wiceprezes</a:t>
          </a:r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pl-PL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pl-PL"/>
        </a:p>
      </dgm:t>
    </dgm:pt>
    <dgm:pt modelId="{BFBC97C7-0F03-4565-9158-FBB91717A2B6}">
      <dgm:prSet phldrT="[Tekst]"/>
      <dgm:spPr/>
      <dgm:t>
        <a:bodyPr/>
        <a:lstStyle/>
        <a:p>
          <a:r>
            <a:rPr lang="pl-PL" dirty="0" smtClean="0"/>
            <a:t>Aneta Duda</a:t>
          </a:r>
          <a:r>
            <a:rPr dirty="0" smtClean="0"/>
            <a:t/>
          </a:r>
          <a:br>
            <a:rPr dirty="0" smtClean="0"/>
          </a:br>
          <a:r>
            <a:rPr lang="pl-PL" dirty="0" smtClean="0"/>
            <a:t>gospodarz</a:t>
          </a:r>
          <a:endParaRPr lang="pl-PL" dirty="0"/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pl-PL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pl-PL"/>
        </a:p>
      </dgm:t>
    </dgm:pt>
    <dgm:pt modelId="{8870A86E-AE45-4C26-8AC9-32FA7050A4C7}">
      <dgm:prSet phldrT="[Tekst]"/>
      <dgm:spPr/>
      <dgm:t>
        <a:bodyPr/>
        <a:lstStyle/>
        <a:p>
          <a:r>
            <a:rPr lang="pl-PL"/>
            <a:t>Imię i nazwisko</a:t>
          </a:r>
          <a:r>
            <a:t/>
          </a:r>
          <a:br/>
          <a:r>
            <a:rPr lang="pl-PL"/>
            <a:t>STANOWISKO</a:t>
          </a:r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pl-PL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pl-PL"/>
        </a:p>
      </dgm:t>
    </dgm:pt>
    <dgm:pt modelId="{2AB4D084-5D3E-4CB6-ABED-82BD38D82611}">
      <dgm:prSet phldrT="[Tekst]"/>
      <dgm:spPr/>
      <dgm:t>
        <a:bodyPr/>
        <a:lstStyle/>
        <a:p>
          <a:r>
            <a:rPr lang="pl-PL" dirty="0"/>
            <a:t>Imię i nazwisko</a:t>
          </a:r>
          <a:r>
            <a:rPr dirty="0"/>
            <a:t/>
          </a:r>
          <a:br>
            <a:rPr dirty="0"/>
          </a:br>
          <a:r>
            <a:rPr lang="pl-PL" dirty="0"/>
            <a:t>STANOWISKO</a:t>
          </a:r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pl-PL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pl-PL"/>
        </a:p>
      </dgm:t>
    </dgm:pt>
    <dgm:pt modelId="{BC13C424-D815-423B-A016-8C803D3706EB}">
      <dgm:prSet phldrT="[Tekst]"/>
      <dgm:spPr/>
      <dgm:t>
        <a:bodyPr/>
        <a:lstStyle/>
        <a:p>
          <a:r>
            <a:rPr lang="pl-PL"/>
            <a:t>Imię i nazwisko</a:t>
          </a:r>
          <a:r>
            <a:t/>
          </a:r>
          <a:br/>
          <a:r>
            <a:rPr lang="pl-PL"/>
            <a:t>STANOWISKO</a:t>
          </a:r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pl-PL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pl-PL"/>
        </a:p>
      </dgm:t>
    </dgm:pt>
    <dgm:pt modelId="{4DB08FAD-9D5E-4FD0-8719-77853034C36D}">
      <dgm:prSet phldrT="[Tekst]"/>
      <dgm:spPr/>
      <dgm:t>
        <a:bodyPr/>
        <a:lstStyle/>
        <a:p>
          <a:r>
            <a:rPr lang="pl-PL"/>
            <a:t>Imię i nazwisko</a:t>
          </a:r>
          <a:r>
            <a:t/>
          </a:r>
          <a:br/>
          <a:r>
            <a:rPr lang="pl-PL"/>
            <a:t>STANOWISKO</a:t>
          </a:r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pl-PL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pl-PL"/>
        </a:p>
      </dgm:t>
    </dgm:pt>
    <dgm:pt modelId="{70934EB4-A246-4519-921C-4B80BD742CC5}">
      <dgm:prSet phldrT="[Tekst]"/>
      <dgm:spPr/>
      <dgm:t>
        <a:bodyPr/>
        <a:lstStyle/>
        <a:p>
          <a:r>
            <a:rPr lang="pl-PL"/>
            <a:t>Imię i nazwisko</a:t>
          </a:r>
          <a:r>
            <a:t/>
          </a:r>
          <a:br/>
          <a:r>
            <a:rPr lang="pl-PL"/>
            <a:t>STANOWISKO</a:t>
          </a:r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pl-PL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pl-PL"/>
        </a:p>
      </dgm:t>
    </dgm:pt>
    <dgm:pt modelId="{D0C76AE8-ACAE-45ED-9A80-62B00E6A0E82}">
      <dgm:prSet phldrT="[Tekst]"/>
      <dgm:spPr/>
      <dgm:t>
        <a:bodyPr/>
        <a:lstStyle/>
        <a:p>
          <a:r>
            <a:rPr lang="pl-PL" dirty="0" smtClean="0"/>
            <a:t>Jan Kozłowski</a:t>
          </a:r>
          <a:r>
            <a:rPr dirty="0"/>
            <a:t/>
          </a:r>
          <a:br>
            <a:rPr dirty="0"/>
          </a:br>
          <a:r>
            <a:rPr lang="pl-PL" dirty="0"/>
            <a:t>sekretarz</a:t>
          </a:r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pl-PL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pl-PL"/>
        </a:p>
      </dgm:t>
    </dgm:pt>
    <dgm:pt modelId="{33B33A60-A94A-4487-8B39-3BF078D409F9}">
      <dgm:prSet phldrT="[Tekst]"/>
      <dgm:spPr/>
      <dgm:t>
        <a:bodyPr/>
        <a:lstStyle/>
        <a:p>
          <a:r>
            <a:rPr lang="pl-PL" dirty="0" smtClean="0"/>
            <a:t>Filip Majewski</a:t>
          </a:r>
          <a:r>
            <a:rPr dirty="0"/>
            <a:t/>
          </a:r>
          <a:br>
            <a:rPr dirty="0"/>
          </a:br>
          <a:r>
            <a:rPr lang="pl-PL" dirty="0"/>
            <a:t>skarbnik</a:t>
          </a:r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pl-PL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pl-PL"/>
        </a:p>
      </dgm:t>
    </dgm:pt>
    <dgm:pt modelId="{9D5E5742-3CBE-44F5-85E8-A786A586B195}">
      <dgm:prSet phldrT="[Tekst]"/>
      <dgm:spPr/>
      <dgm:t>
        <a:bodyPr/>
        <a:lstStyle/>
        <a:p>
          <a:r>
            <a:rPr lang="pl-PL"/>
            <a:t>Imię i nazwisko</a:t>
          </a:r>
          <a:r>
            <a:t/>
          </a:r>
          <a:br/>
          <a:r>
            <a:rPr lang="pl-PL"/>
            <a:t>STANOWISKO</a:t>
          </a:r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pl-PL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pl-PL"/>
        </a:p>
      </dgm:t>
    </dgm:pt>
    <dgm:pt modelId="{CB9A888F-5DBC-4177-883F-1C3C039576A2}">
      <dgm:prSet phldrT="[Tekst]"/>
      <dgm:spPr/>
      <dgm:t>
        <a:bodyPr/>
        <a:lstStyle/>
        <a:p>
          <a:r>
            <a:rPr lang="pl-PL"/>
            <a:t>Imię i nazwisko</a:t>
          </a:r>
          <a:r>
            <a:t/>
          </a:r>
          <a:br/>
          <a:r>
            <a:rPr lang="pl-PL"/>
            <a:t>STANOWISKO</a:t>
          </a:r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pl-PL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pl-PL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pl-PL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pl-PL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pl-PL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pl-PL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pl-PL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pl-PL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pl-PL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pl-PL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pl-PL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pl-PL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pl-PL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pl-PL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pl-PL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pl-PL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pl-PL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pl-PL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pl-PL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pl-PL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pl-PL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pl-PL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pl-PL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pl-PL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pl-PL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pl-PL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pl-PL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pl-PL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pl-PL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pl-PL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pl-PL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pl-PL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pl-PL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pl-PL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pl-PL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pl-PL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pl-PL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pl-PL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pl-PL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pl-PL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pl-PL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pl-PL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Małgorzata</a:t>
          </a:r>
          <a:r>
            <a:rPr sz="1900" kern="1200"/>
            <a:t/>
          </a:r>
          <a:br>
            <a:rPr sz="1900" kern="1200"/>
          </a:br>
          <a:r>
            <a:rPr lang="pl-PL" sz="1900" kern="1200"/>
            <a:t>wiceprezes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Aneta Duda</a:t>
          </a:r>
          <a:r>
            <a:rPr sz="1900" kern="1200" dirty="0" smtClean="0"/>
            <a:t/>
          </a:r>
          <a:br>
            <a:rPr sz="1900" kern="1200" dirty="0" smtClean="0"/>
          </a:br>
          <a:r>
            <a:rPr lang="pl-PL" sz="1900" kern="1200" dirty="0" smtClean="0"/>
            <a:t>gospodarz</a:t>
          </a:r>
          <a:endParaRPr lang="pl-PL" sz="1900" kern="1200" dirty="0"/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Imię i nazwisko</a:t>
          </a:r>
          <a:r>
            <a:rPr sz="1900" kern="1200"/>
            <a:t/>
          </a:r>
          <a:br>
            <a:rPr sz="1900" kern="1200"/>
          </a:br>
          <a:r>
            <a:rPr lang="pl-PL" sz="1900" kern="1200"/>
            <a:t>STANOWISKO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Imię i nazwisko</a:t>
          </a:r>
          <a:r>
            <a:rPr sz="1900" kern="1200" dirty="0"/>
            <a:t/>
          </a:r>
          <a:br>
            <a:rPr sz="1900" kern="1200" dirty="0"/>
          </a:br>
          <a:r>
            <a:rPr lang="pl-PL" sz="1900" kern="1200" dirty="0"/>
            <a:t>STANOWISKO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Imię i nazwisko</a:t>
          </a:r>
          <a:r>
            <a:rPr sz="1900" kern="1200"/>
            <a:t/>
          </a:r>
          <a:br>
            <a:rPr sz="1900" kern="1200"/>
          </a:br>
          <a:r>
            <a:rPr lang="pl-PL" sz="1900" kern="1200"/>
            <a:t>STANOWISKO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Imię i nazwisko</a:t>
          </a:r>
          <a:r>
            <a:rPr sz="1900" kern="1200"/>
            <a:t/>
          </a:r>
          <a:br>
            <a:rPr sz="1900" kern="1200"/>
          </a:br>
          <a:r>
            <a:rPr lang="pl-PL" sz="1900" kern="1200"/>
            <a:t>STANOWISKO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Imię i nazwisko</a:t>
          </a:r>
          <a:r>
            <a:rPr sz="1900" kern="1200"/>
            <a:t/>
          </a:r>
          <a:br>
            <a:rPr sz="1900" kern="1200"/>
          </a:br>
          <a:r>
            <a:rPr lang="pl-PL" sz="1900" kern="1200"/>
            <a:t>STANOWISKO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Jan Kozłowski</a:t>
          </a:r>
          <a:r>
            <a:rPr sz="1900" kern="1200" dirty="0"/>
            <a:t/>
          </a:r>
          <a:br>
            <a:rPr sz="1900" kern="1200" dirty="0"/>
          </a:br>
          <a:r>
            <a:rPr lang="pl-PL" sz="1900" kern="1200" dirty="0"/>
            <a:t>sekretarz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Filip Majewski</a:t>
          </a:r>
          <a:r>
            <a:rPr sz="1900" kern="1200" dirty="0"/>
            <a:t/>
          </a:r>
          <a:br>
            <a:rPr sz="1900" kern="1200" dirty="0"/>
          </a:br>
          <a:r>
            <a:rPr lang="pl-PL" sz="1900" kern="1200" dirty="0"/>
            <a:t>skarbnik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Imię i nazwisko</a:t>
          </a:r>
          <a:r>
            <a:rPr sz="1900" kern="1200"/>
            <a:t/>
          </a:r>
          <a:br>
            <a:rPr sz="1900" kern="1200"/>
          </a:br>
          <a:r>
            <a:rPr lang="pl-PL" sz="1900" kern="1200"/>
            <a:t>STANOWISKO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Imię i nazwisko</a:t>
          </a:r>
          <a:r>
            <a:rPr sz="1900" kern="1200"/>
            <a:t/>
          </a:r>
          <a:br>
            <a:rPr sz="1900" kern="1200"/>
          </a:br>
          <a:r>
            <a:rPr lang="pl-PL" sz="1900" kern="1200"/>
            <a:t>STANOWISKO</a:t>
          </a:r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D84F3CF2-20F8-460F-9C98-0B77A3E1CD55}" type="datetime1">
              <a:rPr lang="pl-PL" smtClean="0"/>
              <a:t>2013-07-26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6F7A7A23-0249-498D-95B3-93F16DE736CF}" type="slidenum">
              <a:rPr lang="pl-PL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6AF00FEF-A340-4A65-B3B7-ED24C246A294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D7EAE350-FCB4-48CA-9F3A-68918BFFC91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pl-PL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pl-PL" sz="60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pl-PL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pl-PL" sz="2800"/>
            </a:lvl2pPr>
            <a:lvl3pPr marL="914400" indent="0" algn="ctr" latinLnBrk="0">
              <a:buNone/>
              <a:defRPr lang="pl-PL" sz="2400"/>
            </a:lvl3pPr>
            <a:lvl4pPr marL="1371600" indent="0" algn="ctr" latinLnBrk="0">
              <a:buNone/>
              <a:defRPr lang="pl-PL" sz="2000"/>
            </a:lvl4pPr>
            <a:lvl5pPr marL="1828800" indent="0" algn="ctr" latinLnBrk="0">
              <a:buNone/>
              <a:defRPr lang="pl-PL" sz="2000"/>
            </a:lvl5pPr>
            <a:lvl6pPr marL="2286000" indent="0" algn="ctr" latinLnBrk="0">
              <a:buNone/>
              <a:defRPr lang="pl-PL" sz="2000"/>
            </a:lvl6pPr>
            <a:lvl7pPr marL="2743200" indent="0" algn="ctr" latinLnBrk="0">
              <a:buNone/>
              <a:defRPr lang="pl-PL" sz="2000"/>
            </a:lvl7pPr>
            <a:lvl8pPr marL="3200400" indent="0" algn="ctr" latinLnBrk="0">
              <a:buNone/>
              <a:defRPr lang="pl-PL" sz="2000"/>
            </a:lvl8pPr>
            <a:lvl9pPr marL="3657600" indent="0" algn="ctr" latinLnBrk="0">
              <a:buNone/>
              <a:defRPr lang="pl-PL" sz="20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D42FFC-2F3B-46D9-885F-E3BC48114B88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8EE3B7-E429-4BA2-A43B-FB4D1E899291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962836-4215-4F76-B752-314578EBC1EE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FD171-BB3F-48F4-A13F-2ADAF1FF2344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pl-PL" sz="6000" b="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l-PL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D99FB9-2AE5-4AC6-BA34-AF295145E260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800"/>
            </a:lvl6pPr>
            <a:lvl7pPr latinLnBrk="0">
              <a:defRPr lang="pl-PL" sz="1800"/>
            </a:lvl7pPr>
            <a:lvl8pPr latinLnBrk="0">
              <a:defRPr lang="pl-PL" sz="1800"/>
            </a:lvl8pPr>
            <a:lvl9pPr latinLnBrk="0">
              <a:defRPr lang="pl-PL"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800"/>
            </a:lvl6pPr>
            <a:lvl7pPr latinLnBrk="0">
              <a:defRPr lang="pl-PL" sz="1800"/>
            </a:lvl7pPr>
            <a:lvl8pPr latinLnBrk="0">
              <a:defRPr lang="pl-PL" sz="1800"/>
            </a:lvl8pPr>
            <a:lvl9pPr latinLnBrk="0">
              <a:defRPr lang="pl-PL"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A75AC5-F3D2-43BD-81C9-F273EAA742F2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4D7749-B779-4BE6-8DC6-626B58EF1495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D123D4-336E-45C3-AC20-C4C7E5564A26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4184B-6843-4BE5-9182-692EFD8A851C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pl-PL" sz="3200" b="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pl-PL" sz="3200"/>
            </a:lvl1pPr>
            <a:lvl2pPr latinLnBrk="0">
              <a:defRPr lang="pl-PL" sz="2800"/>
            </a:lvl2pPr>
            <a:lvl3pPr latinLnBrk="0">
              <a:defRPr lang="pl-PL" sz="2400"/>
            </a:lvl3pPr>
            <a:lvl4pPr latinLnBrk="0">
              <a:defRPr lang="pl-PL" sz="2000"/>
            </a:lvl4pPr>
            <a:lvl5pPr latinLnBrk="0">
              <a:defRPr lang="pl-PL" sz="2000"/>
            </a:lvl5pPr>
            <a:lvl6pPr latinLnBrk="0">
              <a:defRPr lang="pl-PL" sz="2000"/>
            </a:lvl6pPr>
            <a:lvl7pPr latinLnBrk="0">
              <a:defRPr lang="pl-PL" sz="2000"/>
            </a:lvl7pPr>
            <a:lvl8pPr latinLnBrk="0">
              <a:defRPr lang="pl-PL" sz="2000"/>
            </a:lvl8pPr>
            <a:lvl9pPr latinLnBrk="0">
              <a:defRPr lang="pl-PL"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C17CD-AE98-4D77-8531-E8248A71A009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pl-PL" sz="3200" b="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pl-PL" sz="32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pl-PL" sz="1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C12B07-9F93-4AF9-9C20-40FD7D20E168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E43A2BC-55AF-42D2-9A5B-594B885ADC5C}" type="datetime1">
              <a:rPr lang="pl-PL" smtClean="0"/>
              <a:pPr/>
              <a:t>2013-07-26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l-PL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l-PL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pl-P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Hierarchia pozioma — grafika SmartArt</a:t>
            </a:r>
          </a:p>
        </p:txBody>
      </p:sp>
      <p:graphicFrame>
        <p:nvGraphicFramePr>
          <p:cNvPr id="5" name="Diagram 4" descr="Hierarchia pozioma" title="Grafika SmartArt"/>
          <p:cNvGraphicFramePr/>
          <p:nvPr>
            <p:extLst>
              <p:ext uri="{D42A27DB-BD31-4B8C-83A1-F6EECF244321}">
                <p14:modId xmlns:p14="http://schemas.microsoft.com/office/powerpoint/2010/main" val="461647743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emat organizacyjny 01 16 x 9">
  <a:themeElements>
    <a:clrScheme name="Media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Panoramiczny</PresentationFormat>
  <Paragraphs>13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Schemat organizacyjny 01 16 x 9</vt:lpstr>
      <vt:lpstr>Hierarchia pozioma — grafika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cp:lastModifiedBy/>
  <cp:revision>1</cp:revision>
  <dcterms:modified xsi:type="dcterms:W3CDTF">2013-07-26T06:00:17Z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