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6187" autoAdjust="0"/>
  </p:normalViewPr>
  <p:slideViewPr>
    <p:cSldViewPr snapToGrid="0">
      <p:cViewPr varScale="1">
        <p:scale>
          <a:sx n="77" d="100"/>
          <a:sy n="77" d="100"/>
        </p:scale>
        <p:origin x="12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0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l-PL" sz="1200"/>
            </a:lvl1pPr>
          </a:lstStyle>
          <a:p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l-PL" sz="1200"/>
            </a:lvl1pPr>
          </a:lstStyle>
          <a:p>
            <a:fld id="{C2710EED-2644-49D1-A2E2-29B01AA3178F}" type="datetime1">
              <a:rPr lang="pl-PL" smtClean="0"/>
              <a:t>2013-07-29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l-PL" sz="1200"/>
            </a:lvl1pPr>
          </a:lstStyle>
          <a:p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l-PL" sz="1200"/>
            </a:lvl1pPr>
          </a:lstStyle>
          <a:p>
            <a:fld id="{89ED90CB-459C-4B12-B364-B0CA1993A97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l-PL" sz="1200"/>
            </a:lvl1pPr>
          </a:lstStyle>
          <a:p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l-PL" sz="1200"/>
            </a:lvl1pPr>
          </a:lstStyle>
          <a:p>
            <a:fld id="{57A2F8CE-3597-4C74-BE6C-206C26B63A81}" type="datetime1">
              <a:rPr lang="pl-PL" noProof="0" smtClean="0"/>
              <a:pPr/>
              <a:t>2013-07-29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dirty="0"/>
              <a:t>Kliknij, aby edytować style wzorca tekstu</a:t>
            </a:r>
          </a:p>
          <a:p>
            <a:pPr lvl="1"/>
            <a:r>
              <a:rPr lang="pl-PL" noProof="0" dirty="0"/>
              <a:t>Drugi poziom</a:t>
            </a:r>
          </a:p>
          <a:p>
            <a:pPr lvl="2"/>
            <a:r>
              <a:rPr lang="pl-PL" noProof="0" dirty="0"/>
              <a:t>Trzeci poziom</a:t>
            </a:r>
          </a:p>
          <a:p>
            <a:pPr lvl="3"/>
            <a:r>
              <a:rPr lang="pl-PL" noProof="0" dirty="0"/>
              <a:t>Czwarty poziom</a:t>
            </a:r>
          </a:p>
          <a:p>
            <a:pPr lvl="4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l-PL" sz="1200"/>
            </a:lvl1pPr>
          </a:lstStyle>
          <a:p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l-PL" sz="1200"/>
            </a:lvl1pPr>
          </a:lstStyle>
          <a:p>
            <a:fld id="{4E5863F8-513E-44B9-9F9C-A7685A64A6AB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Wolisz inne pozdrowienie? Aby dodać własne, po prostu zaznacz tekst i wpisz swoje </a:t>
            </a:r>
            <a:r>
              <a:rPr lang="pl-PL" baseline="0" dirty="0" smtClean="0"/>
              <a:t>przesłanie.</a:t>
            </a:r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zewnętrz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Obraz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Dowolny kształt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pl-PL" sz="96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pl-PL" dirty="0"/>
              <a:t>EDYTUJ tytuł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pl-PL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97E26-EFA4-44CE-AEE2-FF7E0C8CFD87}" type="datetime1">
              <a:rPr lang="pl-PL" smtClean="0"/>
              <a:pPr/>
              <a:t>2013-07-29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pl-PL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pl-PL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pl-PL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pl-PL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l-PL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l-PL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777240" rtl="0" eaLnBrk="1" latinLnBrk="0" hangingPunct="1"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pl-PL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768290" y="6696307"/>
            <a:ext cx="4889810" cy="3144644"/>
          </a:xfrm>
        </p:spPr>
        <p:txBody>
          <a:bodyPr>
            <a:normAutofit fontScale="90000"/>
          </a:bodyPr>
          <a:lstStyle/>
          <a:p>
            <a:r>
              <a:rPr lang="pl-PL" sz="9400" dirty="0"/>
              <a:t>NAJLEPSZE ŻYCZENIA</a:t>
            </a:r>
            <a:r>
              <a:rPr lang="pl-PL" sz="12000" dirty="0"/>
              <a:t> </a:t>
            </a:r>
            <a:r>
              <a:rPr lang="pl-PL" sz="8300" dirty="0"/>
              <a:t>urodzinowe!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rtka urodzinowa — czarno-różowa zdrapka">
  <a:themeElements>
    <a:clrScheme name="Kartka urodzinowa — zdrapka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Formularz biblioteki dokumentów</Display>
  <Edit>Formularz biblioteki dokumentów</Edit>
  <New>Formularz biblioteki dokumentów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Ta wartość odpowiada liczbie zapisań i poprawek. Jest ona aktualizowana przez aplikację po wprowadzeniu każdej poprawki.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511F59-5E60-4AFB-B363-8566D28980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37F834-D537-4ADC-9B6D-3EE11F818993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505B09E-EB4E-4668-9706-87FD23F909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</Words>
  <Application>Microsoft Office PowerPoint</Application>
  <PresentationFormat>Niestandardowy</PresentationFormat>
  <Paragraphs>3</Paragraphs>
  <Slides>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Kartka urodzinowa — czarno-różowa zdrapka</vt:lpstr>
      <vt:lpstr>NAJLEPSZE ŻYCZENIA urodzinowe!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2013-05-02T14:44:20Z</dcterms:created>
  <dcterms:modified xsi:type="dcterms:W3CDTF">2013-07-29T03:17:18Z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