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g" ContentType="image/jpeg"/>
  <Default Extension="jpeg" ContentType="image/jpeg"/>
  <Override PartName="/docProps/core.xml" ContentType="application/vnd.openxmlformats-package.core-properties+xml"/>
  <Override PartName="/ppt/presentation.xml" ContentType="application/vnd.openxmlformats-officedocument.presentationml.presentation.main+xml"/>
  <Override PartName="/ppt/handoutMasters/handoutMaster11.xml" ContentType="application/vnd.openxmlformats-officedocument.presentationml.handoutMaster+xml"/>
  <Override PartName="/ppt/theme/theme31.xml" ContentType="application/vnd.openxmlformats-officedocument.theme+xml"/>
  <Override PartName="/customXml/item3.xml" ContentType="application/xml"/>
  <Override PartName="/customXml/itemProps31.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slides/slide21.xml" ContentType="application/vnd.openxmlformats-officedocument.presentationml.slide+xml"/>
  <Override PartName="/ppt/notesSlides/notesSlide21.xml" ContentType="application/vnd.openxmlformats-officedocument.presentationml.notesSlid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slideLayouts/slideLayout12.xml" ContentType="application/vnd.openxmlformats-officedocument.presentationml.slideLayout+xml"/>
  <Override PartName="/ppt/slides/slide12.xml" ContentType="application/vnd.openxmlformats-officedocument.presentationml.slide+xml"/>
  <Override PartName="/ppt/notesSlides/notesSlide12.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102" d="100"/>
          <a:sy n="102" d="100"/>
        </p:scale>
        <p:origin x="1590"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88" d="100"/>
          <a:sy n="88" d="100"/>
        </p:scale>
        <p:origin x="2022" y="96"/>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handoutMaster" Target="/ppt/handoutMasters/handoutMaster11.xml" Id="rId8" /><Relationship Type="http://schemas.openxmlformats.org/officeDocument/2006/relationships/customXml" Target="/customXml/item3.xml" Id="rId3" /><Relationship Type="http://schemas.openxmlformats.org/officeDocument/2006/relationships/notesMaster" Target="/ppt/notesMasters/notesMaster11.xml" Id="rId7" /><Relationship Type="http://schemas.openxmlformats.org/officeDocument/2006/relationships/tableStyles" Target="/ppt/tableStyles.xml" Id="rId12"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slide" Target="/ppt/slides/slide21.xml" Id="rId6" /><Relationship Type="http://schemas.openxmlformats.org/officeDocument/2006/relationships/theme" Target="/ppt/theme/theme13.xml" Id="rId11" /><Relationship Type="http://schemas.openxmlformats.org/officeDocument/2006/relationships/slide" Target="/ppt/slides/slide12.xml" Id="rId5" /><Relationship Type="http://schemas.openxmlformats.org/officeDocument/2006/relationships/viewProps" Target="/ppt/viewProps.xml" Id="rId10" /><Relationship Type="http://schemas.openxmlformats.org/officeDocument/2006/relationships/slideMaster" Target="/ppt/slideMasters/slideMaster11.xml" Id="rId4" /><Relationship Type="http://schemas.openxmlformats.org/officeDocument/2006/relationships/presProps" Target="/ppt/pres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l-PL" sz="1200"/>
            </a:lvl1pPr>
          </a:lstStyle>
          <a:p>
            <a:endParaRPr lang="pl-PL" dirty="0"/>
          </a:p>
        </p:txBody>
      </p:sp>
      <p:sp>
        <p:nvSpPr>
          <p:cNvPr id="3" name="Data — symbol zastępczy 2"/>
          <p:cNvSpPr>
            <a:spLocks noGrp="1"/>
          </p:cNvSpPr>
          <p:nvPr>
            <p:ph type="dt" sz="quarter" idx="1"/>
          </p:nvPr>
        </p:nvSpPr>
        <p:spPr>
          <a:xfrm>
            <a:off x="3884613" y="-16933"/>
            <a:ext cx="2971800" cy="458788"/>
          </a:xfrm>
          <a:prstGeom prst="rect">
            <a:avLst/>
          </a:prstGeom>
        </p:spPr>
        <p:txBody>
          <a:bodyPr vert="horz" lIns="91440" tIns="45720" rIns="91440" bIns="45720" rtlCol="0"/>
          <a:lstStyle>
            <a:lvl1pPr algn="r" latinLnBrk="0">
              <a:defRPr lang="pl-PL" sz="1200"/>
            </a:lvl1pPr>
          </a:lstStyle>
          <a:p>
            <a:fld id="{D6CA754A-F624-4BE1-B1B9-4DDDA4817381}" type="datetime1">
              <a:rPr lang="pl-PL" smtClean="0"/>
              <a:t>13-09-24</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pl-PL" sz="1200"/>
            </a:lvl1pPr>
          </a:lstStyle>
          <a:p>
            <a:endParaRPr lang="pl-PL"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pl-PL" sz="1200"/>
            </a:lvl1pPr>
          </a:lstStyle>
          <a:p>
            <a:fld id="{8AE55127-CA2D-4BC4-8CFE-F19148CDFE65}" type="slidenum">
              <a:rPr lang="pl-PL"/>
              <a:t>‹#›</a:t>
            </a:fld>
            <a:endParaRPr lang="pl-PL"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l-PL" sz="1200"/>
            </a:lvl1pPr>
          </a:lstStyle>
          <a:p>
            <a:endParaRPr lang="pl-PL"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pl-PL" sz="1200"/>
            </a:lvl1pPr>
          </a:lstStyle>
          <a:p>
            <a:fld id="{B49E5E9E-3DE3-4439-8D5E-6BD39AE53231}" type="datetime1">
              <a:rPr lang="pl-PL" smtClean="0"/>
              <a:pPr/>
              <a:t>13-09-24</a:t>
            </a:fld>
            <a:endParaRPr lang="pl-PL" dirty="0"/>
          </a:p>
        </p:txBody>
      </p:sp>
      <p:sp>
        <p:nvSpPr>
          <p:cNvPr id="4" name="Obraz slajdu — symbol zastępczy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pl-PL" sz="1200"/>
            </a:lvl1pPr>
          </a:lstStyle>
          <a:p>
            <a:endParaRPr lang="pl-PL"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pl-PL" sz="1200"/>
            </a:lvl1pPr>
          </a:lstStyle>
          <a:p>
            <a:fld id="{746B6C3F-CB80-4F8D-9D19-17AA7E3C7BEF}" type="slidenum">
              <a:rPr lang="pl-PL" smtClean="0"/>
              <a:t>‹#›</a:t>
            </a:fld>
            <a:endParaRPr lang="pl-PL"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pl-PL" sz="1200" kern="1200">
        <a:solidFill>
          <a:schemeClr val="tx1"/>
        </a:solidFill>
        <a:latin typeface="+mn-lt"/>
        <a:ea typeface="+mn-ea"/>
        <a:cs typeface="+mn-cs"/>
      </a:defRPr>
    </a:lvl1pPr>
    <a:lvl2pPr marL="457200" algn="l" defTabSz="914400" rtl="0" eaLnBrk="1" latinLnBrk="0" hangingPunct="1">
      <a:defRPr lang="pl-PL" sz="1200" kern="1200">
        <a:solidFill>
          <a:schemeClr val="tx1"/>
        </a:solidFill>
        <a:latin typeface="+mn-lt"/>
        <a:ea typeface="+mn-ea"/>
        <a:cs typeface="+mn-cs"/>
      </a:defRPr>
    </a:lvl2pPr>
    <a:lvl3pPr marL="914400" algn="l" defTabSz="914400" rtl="0" eaLnBrk="1" latinLnBrk="0" hangingPunct="1">
      <a:defRPr lang="pl-PL" sz="1200" kern="1200">
        <a:solidFill>
          <a:schemeClr val="tx1"/>
        </a:solidFill>
        <a:latin typeface="+mn-lt"/>
        <a:ea typeface="+mn-ea"/>
        <a:cs typeface="+mn-cs"/>
      </a:defRPr>
    </a:lvl3pPr>
    <a:lvl4pPr marL="1371600" algn="l" defTabSz="914400" rtl="0" eaLnBrk="1" latinLnBrk="0" hangingPunct="1">
      <a:defRPr lang="pl-PL" sz="1200" kern="1200">
        <a:solidFill>
          <a:schemeClr val="tx1"/>
        </a:solidFill>
        <a:latin typeface="+mn-lt"/>
        <a:ea typeface="+mn-ea"/>
        <a:cs typeface="+mn-cs"/>
      </a:defRPr>
    </a:lvl4pPr>
    <a:lvl5pPr marL="1828800" algn="l" defTabSz="914400" rtl="0" eaLnBrk="1" latinLnBrk="0" hangingPunct="1">
      <a:defRPr lang="pl-PL" sz="1200" kern="1200">
        <a:solidFill>
          <a:schemeClr val="tx1"/>
        </a:solidFill>
        <a:latin typeface="+mn-lt"/>
        <a:ea typeface="+mn-ea"/>
        <a:cs typeface="+mn-cs"/>
      </a:defRPr>
    </a:lvl5pPr>
    <a:lvl6pPr marL="2286000" algn="l" defTabSz="914400" rtl="0" eaLnBrk="1" latinLnBrk="0" hangingPunct="1">
      <a:defRPr lang="pl-PL" sz="1200" kern="1200">
        <a:solidFill>
          <a:schemeClr val="tx1"/>
        </a:solidFill>
        <a:latin typeface="+mn-lt"/>
        <a:ea typeface="+mn-ea"/>
        <a:cs typeface="+mn-cs"/>
      </a:defRPr>
    </a:lvl6pPr>
    <a:lvl7pPr marL="2743200" algn="l" defTabSz="914400" rtl="0" eaLnBrk="1" latinLnBrk="0" hangingPunct="1">
      <a:defRPr lang="pl-PL" sz="1200" kern="1200">
        <a:solidFill>
          <a:schemeClr val="tx1"/>
        </a:solidFill>
        <a:latin typeface="+mn-lt"/>
        <a:ea typeface="+mn-ea"/>
        <a:cs typeface="+mn-cs"/>
      </a:defRPr>
    </a:lvl7pPr>
    <a:lvl8pPr marL="3200400" algn="l" defTabSz="914400" rtl="0" eaLnBrk="1" latinLnBrk="0" hangingPunct="1">
      <a:defRPr lang="pl-PL" sz="1200" kern="1200">
        <a:solidFill>
          <a:schemeClr val="tx1"/>
        </a:solidFill>
        <a:latin typeface="+mn-lt"/>
        <a:ea typeface="+mn-ea"/>
        <a:cs typeface="+mn-cs"/>
      </a:defRPr>
    </a:lvl8pPr>
    <a:lvl9pPr marL="3657600" algn="l" defTabSz="914400" rtl="0" eaLnBrk="1" latinLnBrk="0" hangingPunct="1">
      <a:defRPr lang="pl-PL"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r>
              <a:rPr lang="pl-PL" dirty="0"/>
              <a:t>Aby zmienić tę broszurę, zastąp zawartość przykładową własną zawartością. Jeśli jednak wolisz zacząć od czystego szablonu, możesz nacisnąć przycisk Nowy slajd na karcie Narzędzia główne, aby wstawić nową stronę. Wprowadź tekst i obrazy do pustych symboli zastępczych. Jeśli potrzebujesz więcej symboli zastępczych dla tytułów, podtytułów lub tekstu podstawowego, skopiuj istniejące symbole zastępcze i przeciągnij je we właściwe miejsce.</a:t>
            </a:r>
          </a:p>
          <a:p>
            <a:endParaRPr lang="pl-PL" dirty="0"/>
          </a:p>
          <a:p>
            <a:endParaRPr lang="pl-PL" dirty="0"/>
          </a:p>
        </p:txBody>
      </p:sp>
      <p:sp>
        <p:nvSpPr>
          <p:cNvPr id="4" name="Numer slajdu — symbol zastępczy 3"/>
          <p:cNvSpPr>
            <a:spLocks noGrp="1"/>
          </p:cNvSpPr>
          <p:nvPr>
            <p:ph type="sldNum" sz="quarter" idx="10"/>
          </p:nvPr>
        </p:nvSpPr>
        <p:spPr/>
        <p:txBody>
          <a:bodyPr/>
          <a:lstStyle/>
          <a:p>
            <a:fld id="{746B6C3F-CB80-4F8D-9D19-17AA7E3C7BEF}" type="slidenum">
              <a:rPr lang="pl-PL" smtClean="0"/>
              <a:t>1</a:t>
            </a:fld>
            <a:endParaRPr lang="pl-PL"/>
          </a:p>
        </p:txBody>
      </p:sp>
    </p:spTree>
    <p:extLst>
      <p:ext uri="{BB962C8B-B14F-4D97-AF65-F5344CB8AC3E}">
        <p14:creationId xmlns:p14="http://schemas.microsoft.com/office/powerpoint/2010/main" val="2837226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endParaRPr lang="pl-PL"/>
          </a:p>
        </p:txBody>
      </p:sp>
      <p:sp>
        <p:nvSpPr>
          <p:cNvPr id="4" name="Numer slajdu — symbol zastępczy 3"/>
          <p:cNvSpPr>
            <a:spLocks noGrp="1"/>
          </p:cNvSpPr>
          <p:nvPr>
            <p:ph type="sldNum" sz="quarter" idx="10"/>
          </p:nvPr>
        </p:nvSpPr>
        <p:spPr/>
        <p:txBody>
          <a:bodyPr/>
          <a:lstStyle/>
          <a:p>
            <a:fld id="{746B6C3F-CB80-4F8D-9D19-17AA7E3C7BEF}" type="slidenum">
              <a:rPr lang="pl-PL" smtClean="0"/>
              <a:t>2</a:t>
            </a:fld>
            <a:endParaRPr lang="pl-PL"/>
          </a:p>
        </p:txBody>
      </p:sp>
    </p:spTree>
    <p:extLst>
      <p:ext uri="{BB962C8B-B14F-4D97-AF65-F5344CB8AC3E}">
        <p14:creationId xmlns:p14="http://schemas.microsoft.com/office/powerpoint/2010/main" val="3201029358"/>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ona zewnętrzna">
    <p:spTree>
      <p:nvGrpSpPr>
        <p:cNvPr id="1" name=""/>
        <p:cNvGrpSpPr/>
        <p:nvPr/>
      </p:nvGrpSpPr>
      <p:grpSpPr>
        <a:xfrm>
          <a:off x="0" y="0"/>
          <a:ext cx="0" cy="0"/>
          <a:chOff x="0" y="0"/>
          <a:chExt cx="0" cy="0"/>
        </a:xfrm>
      </p:grpSpPr>
      <p:sp>
        <p:nvSpPr>
          <p:cNvPr id="12" name="Prostokąt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Tekst — symbol zastępczy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pl-PL" sz="1800">
                <a:solidFill>
                  <a:schemeClr val="bg1"/>
                </a:solidFill>
                <a:latin typeface="+mj-lt"/>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11" name="Tekst — symbol zastępczy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pl-PL" sz="1000">
                <a:solidFill>
                  <a:schemeClr val="bg1"/>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13" name="Prostokąt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5" name="Prostokąt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0" name="Tekst — symbol zastępczy 9"/>
          <p:cNvSpPr>
            <a:spLocks noGrp="1"/>
          </p:cNvSpPr>
          <p:nvPr>
            <p:ph type="body" sz="quarter" idx="12"/>
          </p:nvPr>
        </p:nvSpPr>
        <p:spPr>
          <a:xfrm>
            <a:off x="7124700" y="457200"/>
            <a:ext cx="2468880" cy="1763463"/>
          </a:xfrm>
        </p:spPr>
        <p:txBody>
          <a:bodyPr lIns="0" tIns="0" rIns="0" bIns="0" anchor="b">
            <a:noAutofit/>
          </a:bodyPr>
          <a:lstStyle>
            <a:lvl1pPr marL="0" indent="0" latinLnBrk="0">
              <a:lnSpc>
                <a:spcPct val="95000"/>
              </a:lnSpc>
              <a:spcBef>
                <a:spcPts val="0"/>
              </a:spcBef>
              <a:buNone/>
              <a:defRPr lang="pl-PL" sz="3000" b="1">
                <a:solidFill>
                  <a:schemeClr val="tx1">
                    <a:lumMod val="65000"/>
                    <a:lumOff val="35000"/>
                  </a:schemeClr>
                </a:solidFill>
                <a:latin typeface="+mj-lt"/>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22" name="Obraz — symbol zastępczy 21"/>
          <p:cNvSpPr>
            <a:spLocks noGrp="1"/>
          </p:cNvSpPr>
          <p:nvPr>
            <p:ph type="pic" sz="quarter" idx="13"/>
          </p:nvPr>
        </p:nvSpPr>
        <p:spPr>
          <a:xfrm>
            <a:off x="7124700" y="2740819"/>
            <a:ext cx="2468563" cy="4208621"/>
          </a:xfrm>
        </p:spPr>
        <p:txBody>
          <a:bodyPr>
            <a:normAutofit/>
          </a:bodyPr>
          <a:lstStyle>
            <a:lvl1pPr marL="0" indent="0" latinLnBrk="0">
              <a:buNone/>
              <a:defRPr lang="pl-PL" sz="1600">
                <a:solidFill>
                  <a:schemeClr val="tx1">
                    <a:lumMod val="65000"/>
                    <a:lumOff val="35000"/>
                  </a:schemeClr>
                </a:solidFill>
              </a:defRPr>
            </a:lvl1pPr>
          </a:lstStyle>
          <a:p>
            <a:r>
              <a:rPr lang="pl-PL" dirty="0"/>
              <a:t>Kliknij ikonę, aby dodać obraz</a:t>
            </a:r>
          </a:p>
        </p:txBody>
      </p:sp>
      <p:sp>
        <p:nvSpPr>
          <p:cNvPr id="24" name="Tekst — symbol zastępczy 9"/>
          <p:cNvSpPr>
            <a:spLocks noGrp="1"/>
          </p:cNvSpPr>
          <p:nvPr>
            <p:ph type="body" sz="quarter" idx="14"/>
          </p:nvPr>
        </p:nvSpPr>
        <p:spPr>
          <a:xfrm>
            <a:off x="7124700" y="2266383"/>
            <a:ext cx="2468880" cy="346007"/>
          </a:xfrm>
        </p:spPr>
        <p:txBody>
          <a:bodyPr lIns="0" tIns="0" rIns="0" bIns="0" anchor="t">
            <a:noAutofit/>
          </a:bodyPr>
          <a:lstStyle>
            <a:lvl1pPr marL="0" indent="0" latinLnBrk="0">
              <a:lnSpc>
                <a:spcPct val="114000"/>
              </a:lnSpc>
              <a:spcBef>
                <a:spcPts val="0"/>
              </a:spcBef>
              <a:buNone/>
              <a:defRPr lang="pl-PL" sz="800" b="0">
                <a:solidFill>
                  <a:schemeClr val="accent1"/>
                </a:solidFill>
                <a:latin typeface="+mn-lt"/>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26" name="Tekst — symbol zastępczy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pl-PL" sz="900" b="0" baseline="0">
                <a:solidFill>
                  <a:schemeClr val="tx1">
                    <a:lumMod val="65000"/>
                    <a:lumOff val="35000"/>
                  </a:schemeClr>
                </a:solidFill>
                <a:latin typeface="+mn-lt"/>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smtClean="0"/>
              <a:t>[Nazwa firmy]</a:t>
            </a:r>
            <a:br>
              <a:rPr lang="pl-PL" dirty="0" smtClean="0"/>
            </a:br>
            <a:r>
              <a:rPr lang="pl-PL" dirty="0" smtClean="0"/>
              <a:t>[Ulica]</a:t>
            </a:r>
            <a:br>
              <a:rPr lang="pl-PL" dirty="0" smtClean="0"/>
            </a:br>
            <a:r>
              <a:rPr lang="pl-PL" dirty="0" smtClean="0"/>
              <a:t>[Kod pocztowy, miasto]</a:t>
            </a:r>
            <a:endParaRPr lang="pl-PL" dirty="0"/>
          </a:p>
        </p:txBody>
      </p:sp>
      <p:sp>
        <p:nvSpPr>
          <p:cNvPr id="29" name="Tekst — symbol zastępczy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pl-PL" sz="900" b="0" baseline="0">
                <a:solidFill>
                  <a:schemeClr val="tx1">
                    <a:lumMod val="65000"/>
                    <a:lumOff val="35000"/>
                  </a:schemeClr>
                </a:solidFill>
                <a:latin typeface="+mn-lt"/>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smtClean="0"/>
              <a:t>[Imię i nazwisko adresata]</a:t>
            </a:r>
            <a:br>
              <a:rPr lang="pl-PL" dirty="0" smtClean="0"/>
            </a:br>
            <a:r>
              <a:rPr lang="pl-PL" dirty="0" smtClean="0"/>
              <a:t>[Ulica]</a:t>
            </a:r>
            <a:br>
              <a:rPr lang="pl-PL" dirty="0" smtClean="0"/>
            </a:br>
            <a:r>
              <a:rPr lang="pl-PL" dirty="0" smtClean="0"/>
              <a:t>[Kod pocztowy, miasto]</a:t>
            </a:r>
            <a:endParaRPr lang="pl-PL" dirty="0"/>
          </a:p>
        </p:txBody>
      </p:sp>
      <p:sp>
        <p:nvSpPr>
          <p:cNvPr id="32" name="Prostokąt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pl-PL" sz="800" dirty="0">
                <a:solidFill>
                  <a:schemeClr val="bg1">
                    <a:lumMod val="85000"/>
                  </a:schemeClr>
                </a:solidFill>
              </a:rPr>
              <a:t>MIEJSCE</a:t>
            </a:r>
            <a:br>
              <a:rPr lang="pl-PL" sz="800" dirty="0">
                <a:solidFill>
                  <a:schemeClr val="bg1">
                    <a:lumMod val="85000"/>
                  </a:schemeClr>
                </a:solidFill>
              </a:rPr>
            </a:br>
            <a:r>
              <a:rPr lang="pl-PL" sz="800" dirty="0">
                <a:solidFill>
                  <a:schemeClr val="bg1">
                    <a:lumMod val="85000"/>
                  </a:schemeClr>
                </a:solidFill>
              </a:rPr>
              <a:t>NA</a:t>
            </a:r>
            <a:br>
              <a:rPr lang="pl-PL" sz="800" dirty="0">
                <a:solidFill>
                  <a:schemeClr val="bg1">
                    <a:lumMod val="85000"/>
                  </a:schemeClr>
                </a:solidFill>
              </a:rPr>
            </a:br>
            <a:r>
              <a:rPr lang="pl-PL" sz="800" dirty="0">
                <a:solidFill>
                  <a:schemeClr val="bg1">
                    <a:lumMod val="85000"/>
                  </a:schemeClr>
                </a:solidFill>
              </a:rPr>
              <a:t>ZNACZEK</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rona wewnętrzna">
    <p:spTree>
      <p:nvGrpSpPr>
        <p:cNvPr id="1" name=""/>
        <p:cNvGrpSpPr/>
        <p:nvPr/>
      </p:nvGrpSpPr>
      <p:grpSpPr>
        <a:xfrm>
          <a:off x="0" y="0"/>
          <a:ext cx="0" cy="0"/>
          <a:chOff x="0" y="0"/>
          <a:chExt cx="0" cy="0"/>
        </a:xfrm>
      </p:grpSpPr>
      <p:sp>
        <p:nvSpPr>
          <p:cNvPr id="10" name="Tekst — symbol zastępczy 9"/>
          <p:cNvSpPr>
            <a:spLocks noGrp="1"/>
          </p:cNvSpPr>
          <p:nvPr>
            <p:ph type="body" sz="quarter" idx="10" hasCustomPrompt="1"/>
          </p:nvPr>
        </p:nvSpPr>
        <p:spPr>
          <a:xfrm>
            <a:off x="457198" y="3188368"/>
            <a:ext cx="2834641" cy="363935"/>
          </a:xfrm>
        </p:spPr>
        <p:txBody>
          <a:bodyPr lIns="0" tIns="0" rIns="0" bIns="0" anchor="b">
            <a:noAutofit/>
          </a:bodyPr>
          <a:lstStyle>
            <a:lvl1pPr marL="0" indent="0" latinLnBrk="0">
              <a:lnSpc>
                <a:spcPct val="100000"/>
              </a:lnSpc>
              <a:spcBef>
                <a:spcPts val="0"/>
              </a:spcBef>
              <a:buNone/>
              <a:defRPr lang="pl-PL" sz="1500">
                <a:solidFill>
                  <a:schemeClr val="accent1"/>
                </a:solidFill>
                <a:latin typeface="+mj-lt"/>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tekst</a:t>
            </a:r>
          </a:p>
        </p:txBody>
      </p:sp>
      <p:sp>
        <p:nvSpPr>
          <p:cNvPr id="11" name="Tekst — symbol zastępczy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pl-PL" sz="800">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13" name="Prostokąt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9" name="Obraz — symbol zastępczy 21"/>
          <p:cNvSpPr>
            <a:spLocks noGrp="1"/>
          </p:cNvSpPr>
          <p:nvPr>
            <p:ph type="pic" sz="quarter" idx="19"/>
          </p:nvPr>
        </p:nvSpPr>
        <p:spPr>
          <a:xfrm>
            <a:off x="457199" y="457200"/>
            <a:ext cx="3200400" cy="2606040"/>
          </a:xfrm>
        </p:spPr>
        <p:txBody>
          <a:bodyPr>
            <a:normAutofit/>
          </a:bodyPr>
          <a:lstStyle>
            <a:lvl1pPr marL="0" indent="0" latinLnBrk="0">
              <a:buNone/>
              <a:defRPr lang="pl-PL" sz="1600">
                <a:solidFill>
                  <a:schemeClr val="tx1">
                    <a:lumMod val="65000"/>
                    <a:lumOff val="35000"/>
                  </a:schemeClr>
                </a:solidFill>
              </a:defRPr>
            </a:lvl1pPr>
          </a:lstStyle>
          <a:p>
            <a:r>
              <a:rPr lang="pl-PL" dirty="0"/>
              <a:t>Kliknij ikonę, aby dodać obraz</a:t>
            </a:r>
          </a:p>
        </p:txBody>
      </p:sp>
      <p:sp>
        <p:nvSpPr>
          <p:cNvPr id="21" name="Tekst — symbol zastępczy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pl-PL" sz="800" b="1">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23" name="Tekst — symbol zastępczy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pl-PL" sz="800">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25" name="Prostokąt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30" name="Tekst — symbol zastępczy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pl-PL" sz="1100">
                <a:solidFill>
                  <a:schemeClr val="bg1"/>
                </a:solidFill>
                <a:latin typeface="+mj-lt"/>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35" name="Tekst — symbol zastępczy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pl-PL" sz="800">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36" name="Tekst — symbol zastępczy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pl-PL" sz="800">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37" name="Tekst — symbol zastępczy 9"/>
          <p:cNvSpPr>
            <a:spLocks noGrp="1"/>
          </p:cNvSpPr>
          <p:nvPr>
            <p:ph type="body" sz="quarter" idx="25" hasCustomPrompt="1"/>
          </p:nvPr>
        </p:nvSpPr>
        <p:spPr>
          <a:xfrm>
            <a:off x="3665820" y="4991100"/>
            <a:ext cx="2834641" cy="369336"/>
          </a:xfrm>
        </p:spPr>
        <p:txBody>
          <a:bodyPr lIns="0" tIns="0" rIns="0" bIns="0" anchor="b">
            <a:noAutofit/>
          </a:bodyPr>
          <a:lstStyle>
            <a:lvl1pPr marL="0" indent="0" latinLnBrk="0">
              <a:lnSpc>
                <a:spcPct val="100000"/>
              </a:lnSpc>
              <a:spcBef>
                <a:spcPts val="0"/>
              </a:spcBef>
              <a:buNone/>
              <a:defRPr lang="pl-PL" sz="1500">
                <a:solidFill>
                  <a:schemeClr val="accent1"/>
                </a:solidFill>
                <a:latin typeface="+mj-lt"/>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tekst</a:t>
            </a:r>
          </a:p>
        </p:txBody>
      </p:sp>
      <p:sp>
        <p:nvSpPr>
          <p:cNvPr id="38" name="Tekst — symbol zastępczy 9"/>
          <p:cNvSpPr>
            <a:spLocks noGrp="1"/>
          </p:cNvSpPr>
          <p:nvPr>
            <p:ph type="body" sz="quarter" idx="26"/>
          </p:nvPr>
        </p:nvSpPr>
        <p:spPr>
          <a:xfrm>
            <a:off x="7028349" y="468034"/>
            <a:ext cx="2572851" cy="226418"/>
          </a:xfrm>
        </p:spPr>
        <p:txBody>
          <a:bodyPr lIns="0" tIns="0" rIns="0" bIns="0" anchor="b">
            <a:noAutofit/>
          </a:bodyPr>
          <a:lstStyle>
            <a:lvl1pPr marL="0" indent="0" latinLnBrk="0">
              <a:lnSpc>
                <a:spcPct val="114000"/>
              </a:lnSpc>
              <a:spcBef>
                <a:spcPts val="800"/>
              </a:spcBef>
              <a:buNone/>
              <a:defRPr lang="pl-PL" sz="800" b="1">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39" name="Tekst — symbol zastępczy 9"/>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pl-PL" sz="800">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40" name="Tekst — symbol zastępczy 9"/>
          <p:cNvSpPr>
            <a:spLocks noGrp="1"/>
          </p:cNvSpPr>
          <p:nvPr>
            <p:ph type="body" sz="quarter" idx="28"/>
          </p:nvPr>
        </p:nvSpPr>
        <p:spPr>
          <a:xfrm>
            <a:off x="7028349" y="1976144"/>
            <a:ext cx="2572851" cy="226255"/>
          </a:xfrm>
        </p:spPr>
        <p:txBody>
          <a:bodyPr lIns="0" tIns="0" rIns="0" bIns="0" anchor="b">
            <a:noAutofit/>
          </a:bodyPr>
          <a:lstStyle>
            <a:lvl1pPr marL="0" indent="0" latinLnBrk="0">
              <a:lnSpc>
                <a:spcPct val="114000"/>
              </a:lnSpc>
              <a:spcBef>
                <a:spcPts val="800"/>
              </a:spcBef>
              <a:buNone/>
              <a:defRPr lang="pl-PL" sz="800" b="1">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41" name="Tekst — symbol zastępczy 9"/>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pl-PL" sz="800">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42" name="Tekst — symbol zastępczy 9"/>
          <p:cNvSpPr>
            <a:spLocks noGrp="1"/>
          </p:cNvSpPr>
          <p:nvPr>
            <p:ph type="body" sz="quarter" idx="30" hasCustomPrompt="1"/>
          </p:nvPr>
        </p:nvSpPr>
        <p:spPr>
          <a:xfrm>
            <a:off x="7028349" y="3344562"/>
            <a:ext cx="2572852" cy="363306"/>
          </a:xfrm>
        </p:spPr>
        <p:txBody>
          <a:bodyPr lIns="0" tIns="0" rIns="0" bIns="0" anchor="b">
            <a:noAutofit/>
          </a:bodyPr>
          <a:lstStyle>
            <a:lvl1pPr marL="0" indent="0" latinLnBrk="0">
              <a:lnSpc>
                <a:spcPct val="100000"/>
              </a:lnSpc>
              <a:spcBef>
                <a:spcPts val="0"/>
              </a:spcBef>
              <a:buNone/>
              <a:defRPr lang="pl-PL" sz="1500">
                <a:solidFill>
                  <a:schemeClr val="accent1"/>
                </a:solidFill>
                <a:latin typeface="+mj-lt"/>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tekst</a:t>
            </a:r>
          </a:p>
        </p:txBody>
      </p:sp>
      <p:sp>
        <p:nvSpPr>
          <p:cNvPr id="43" name="Tekst — symbol zastępczy 9"/>
          <p:cNvSpPr>
            <a:spLocks noGrp="1"/>
          </p:cNvSpPr>
          <p:nvPr>
            <p:ph type="body" sz="quarter" idx="31"/>
          </p:nvPr>
        </p:nvSpPr>
        <p:spPr>
          <a:xfrm>
            <a:off x="7028349" y="2613794"/>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pl-PL" sz="800">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Kliknij, aby edytować style wzorca tekstu</a:t>
            </a:r>
          </a:p>
        </p:txBody>
      </p:sp>
      <p:sp>
        <p:nvSpPr>
          <p:cNvPr id="45" name="Tekst — symbol zastępczy 9"/>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pl-PL" sz="800" b="0" baseline="0">
                <a:solidFill>
                  <a:schemeClr val="tx1">
                    <a:lumMod val="65000"/>
                    <a:lumOff val="35000"/>
                  </a:schemeClr>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smtClean="0"/>
              <a:t>[Nazwa firmy]</a:t>
            </a:r>
            <a:br>
              <a:rPr lang="pl-PL" dirty="0" smtClean="0"/>
            </a:br>
            <a:r>
              <a:rPr lang="pl-PL" dirty="0" smtClean="0"/>
              <a:t>[Ulica]</a:t>
            </a:r>
            <a:br>
              <a:rPr lang="pl-PL" dirty="0" smtClean="0"/>
            </a:br>
            <a:r>
              <a:rPr lang="pl-PL" dirty="0" smtClean="0"/>
              <a:t>[Kod pocztowy, miasto]</a:t>
            </a:r>
            <a:br>
              <a:rPr lang="pl-PL" dirty="0" smtClean="0"/>
            </a:br>
            <a:r>
              <a:rPr lang="pl-PL" dirty="0" smtClean="0"/>
              <a:t>[Telefon]</a:t>
            </a:r>
            <a:br>
              <a:rPr lang="pl-PL" dirty="0" smtClean="0"/>
            </a:br>
            <a:r>
              <a:rPr lang="pl-PL" dirty="0" smtClean="0"/>
              <a:t>[Adres e-mail]</a:t>
            </a:r>
            <a:endParaRPr lang="pl-PL" dirty="0"/>
          </a:p>
        </p:txBody>
      </p:sp>
      <p:sp>
        <p:nvSpPr>
          <p:cNvPr id="50" name="Tekst — symbol zastępczy 9"/>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pl-PL" sz="800" b="0" baseline="0">
                <a:solidFill>
                  <a:schemeClr val="accent1"/>
                </a:solidFill>
              </a:defRPr>
            </a:lvl1pPr>
            <a:lvl2pPr marL="0" indent="0" latinLnBrk="0">
              <a:spcBef>
                <a:spcPts val="0"/>
              </a:spcBef>
              <a:buNone/>
              <a:defRPr lang="pl-PL" sz="1800"/>
            </a:lvl2pPr>
            <a:lvl3pPr marL="0" indent="0" latinLnBrk="0">
              <a:spcBef>
                <a:spcPts val="0"/>
              </a:spcBef>
              <a:buNone/>
              <a:defRPr lang="pl-PL" sz="1800"/>
            </a:lvl3pPr>
            <a:lvl4pPr marL="0" indent="0" latinLnBrk="0">
              <a:spcBef>
                <a:spcPts val="0"/>
              </a:spcBef>
              <a:buNone/>
              <a:defRPr lang="pl-PL" sz="1800"/>
            </a:lvl4pPr>
            <a:lvl5pPr marL="0" indent="0" latinLnBrk="0">
              <a:spcBef>
                <a:spcPts val="0"/>
              </a:spcBef>
              <a:buNone/>
              <a:defRPr lang="pl-PL" sz="1800"/>
            </a:lvl5pPr>
          </a:lstStyle>
          <a:p>
            <a:pPr lvl="0"/>
            <a:r>
              <a:rPr lang="pl-PL" dirty="0"/>
              <a:t>[Adres internetowy]</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pl-PL" dirty="0"/>
              <a:t>Kliknij, aby edytować styl wzorca tytułu</a:t>
            </a:r>
          </a:p>
        </p:txBody>
      </p:sp>
      <p:sp>
        <p:nvSpPr>
          <p:cNvPr id="3" name="Tekst — symbol zastępczy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Data — symbol zastępczy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pl-PL" sz="1320">
                <a:solidFill>
                  <a:schemeClr val="tx1">
                    <a:tint val="75000"/>
                  </a:schemeClr>
                </a:solidFill>
              </a:defRPr>
            </a:lvl1pPr>
          </a:lstStyle>
          <a:p>
            <a:fld id="{FEDF200F-8D48-4198-97E1-0F0C765E1D67}" type="datetime1">
              <a:rPr lang="pl-PL" smtClean="0"/>
              <a:pPr/>
              <a:t>13-09-24</a:t>
            </a:fld>
            <a:endParaRPr lang="pl-PL" dirty="0"/>
          </a:p>
        </p:txBody>
      </p:sp>
      <p:sp>
        <p:nvSpPr>
          <p:cNvPr id="5" name="Stopka — symbol zastępczy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pl-PL" sz="1320">
                <a:solidFill>
                  <a:schemeClr val="tx1">
                    <a:tint val="75000"/>
                  </a:schemeClr>
                </a:solidFill>
              </a:defRPr>
            </a:lvl1pPr>
          </a:lstStyle>
          <a:p>
            <a:endParaRPr lang="pl-PL" dirty="0"/>
          </a:p>
        </p:txBody>
      </p:sp>
      <p:sp>
        <p:nvSpPr>
          <p:cNvPr id="6" name="Numer slajdu — symbol zastępczy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pl-PL" sz="1320">
                <a:solidFill>
                  <a:schemeClr val="tx1">
                    <a:tint val="75000"/>
                  </a:schemeClr>
                </a:solidFill>
              </a:defRPr>
            </a:lvl1pPr>
          </a:lstStyle>
          <a:p>
            <a:fld id="{ED236ED2-EF9B-4B9B-9B58-09E1C1CBDE09}" type="slidenum">
              <a:rPr lang="pl-PL" smtClean="0"/>
              <a:t>‹#›</a:t>
            </a:fld>
            <a:endParaRPr lang="pl-PL"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pl-PL"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pl-PL"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pl-PL"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pl-PL"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pl-PL"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pl-PL"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pl-PL"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pl-PL"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pl-PL"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pl-PL" sz="1980" kern="1200">
          <a:solidFill>
            <a:schemeClr val="tx1"/>
          </a:solidFill>
          <a:latin typeface="+mn-lt"/>
          <a:ea typeface="+mn-ea"/>
          <a:cs typeface="+mn-cs"/>
        </a:defRPr>
      </a:lvl9pPr>
    </p:bodyStyle>
    <p:otherStyle>
      <a:defPPr>
        <a:defRPr lang="pl-PL"/>
      </a:defPPr>
      <a:lvl1pPr marL="0" algn="l" defTabSz="1005840" rtl="0" eaLnBrk="1" latinLnBrk="0" hangingPunct="1">
        <a:defRPr lang="pl-PL" sz="1980" kern="1200">
          <a:solidFill>
            <a:schemeClr val="tx1"/>
          </a:solidFill>
          <a:latin typeface="+mn-lt"/>
          <a:ea typeface="+mn-ea"/>
          <a:cs typeface="+mn-cs"/>
        </a:defRPr>
      </a:lvl1pPr>
      <a:lvl2pPr marL="502920" algn="l" defTabSz="1005840" rtl="0" eaLnBrk="1" latinLnBrk="0" hangingPunct="1">
        <a:defRPr lang="pl-PL" sz="1980" kern="1200">
          <a:solidFill>
            <a:schemeClr val="tx1"/>
          </a:solidFill>
          <a:latin typeface="+mn-lt"/>
          <a:ea typeface="+mn-ea"/>
          <a:cs typeface="+mn-cs"/>
        </a:defRPr>
      </a:lvl2pPr>
      <a:lvl3pPr marL="1005840" algn="l" defTabSz="1005840" rtl="0" eaLnBrk="1" latinLnBrk="0" hangingPunct="1">
        <a:defRPr lang="pl-PL" sz="1980" kern="1200">
          <a:solidFill>
            <a:schemeClr val="tx1"/>
          </a:solidFill>
          <a:latin typeface="+mn-lt"/>
          <a:ea typeface="+mn-ea"/>
          <a:cs typeface="+mn-cs"/>
        </a:defRPr>
      </a:lvl3pPr>
      <a:lvl4pPr marL="1508760" algn="l" defTabSz="1005840" rtl="0" eaLnBrk="1" latinLnBrk="0" hangingPunct="1">
        <a:defRPr lang="pl-PL" sz="1980" kern="1200">
          <a:solidFill>
            <a:schemeClr val="tx1"/>
          </a:solidFill>
          <a:latin typeface="+mn-lt"/>
          <a:ea typeface="+mn-ea"/>
          <a:cs typeface="+mn-cs"/>
        </a:defRPr>
      </a:lvl4pPr>
      <a:lvl5pPr marL="2011680" algn="l" defTabSz="1005840" rtl="0" eaLnBrk="1" latinLnBrk="0" hangingPunct="1">
        <a:defRPr lang="pl-PL" sz="1980" kern="1200">
          <a:solidFill>
            <a:schemeClr val="tx1"/>
          </a:solidFill>
          <a:latin typeface="+mn-lt"/>
          <a:ea typeface="+mn-ea"/>
          <a:cs typeface="+mn-cs"/>
        </a:defRPr>
      </a:lvl5pPr>
      <a:lvl6pPr marL="2514600" algn="l" defTabSz="1005840" rtl="0" eaLnBrk="1" latinLnBrk="0" hangingPunct="1">
        <a:defRPr lang="pl-PL" sz="1980" kern="1200">
          <a:solidFill>
            <a:schemeClr val="tx1"/>
          </a:solidFill>
          <a:latin typeface="+mn-lt"/>
          <a:ea typeface="+mn-ea"/>
          <a:cs typeface="+mn-cs"/>
        </a:defRPr>
      </a:lvl6pPr>
      <a:lvl7pPr marL="3017520" algn="l" defTabSz="1005840" rtl="0" eaLnBrk="1" latinLnBrk="0" hangingPunct="1">
        <a:defRPr lang="pl-PL" sz="1980" kern="1200">
          <a:solidFill>
            <a:schemeClr val="tx1"/>
          </a:solidFill>
          <a:latin typeface="+mn-lt"/>
          <a:ea typeface="+mn-ea"/>
          <a:cs typeface="+mn-cs"/>
        </a:defRPr>
      </a:lvl7pPr>
      <a:lvl8pPr marL="3520440" algn="l" defTabSz="1005840" rtl="0" eaLnBrk="1" latinLnBrk="0" hangingPunct="1">
        <a:defRPr lang="pl-PL" sz="1980" kern="1200">
          <a:solidFill>
            <a:schemeClr val="tx1"/>
          </a:solidFill>
          <a:latin typeface="+mn-lt"/>
          <a:ea typeface="+mn-ea"/>
          <a:cs typeface="+mn-cs"/>
        </a:defRPr>
      </a:lvl8pPr>
      <a:lvl9pPr marL="4023360" algn="l" defTabSz="1005840" rtl="0" eaLnBrk="1" latinLnBrk="0" hangingPunct="1">
        <a:defRPr lang="pl-PL"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12.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2.jp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 — symbol zastępczy 1"/>
          <p:cNvSpPr>
            <a:spLocks noGrp="1"/>
          </p:cNvSpPr>
          <p:nvPr>
            <p:ph type="body" sz="quarter" idx="10"/>
          </p:nvPr>
        </p:nvSpPr>
        <p:spPr/>
        <p:txBody>
          <a:bodyPr/>
          <a:lstStyle/>
          <a:p>
            <a:r>
              <a:rPr lang="pl-PL" dirty="0"/>
              <a:t>To miejsce jest doskonałe na określenie misji firmy</a:t>
            </a:r>
          </a:p>
        </p:txBody>
      </p:sp>
      <p:sp>
        <p:nvSpPr>
          <p:cNvPr id="3" name="Tekst — symbol zastępczy 2"/>
          <p:cNvSpPr>
            <a:spLocks noGrp="1"/>
          </p:cNvSpPr>
          <p:nvPr>
            <p:ph type="body" sz="quarter" idx="11"/>
          </p:nvPr>
        </p:nvSpPr>
        <p:spPr/>
        <p:txBody>
          <a:bodyPr/>
          <a:lstStyle/>
          <a:p>
            <a:r>
              <a:rPr lang="pl-PL" dirty="0"/>
              <a:t>Tej świeżej, profesjonalnej broszury możesz użyć w gotowej postaci, ale możesz też ją łatwo dostosować.</a:t>
            </a:r>
          </a:p>
          <a:p>
            <a:r>
              <a:rPr lang="pl-PL" dirty="0"/>
              <a:t>Na następnej stronie dodaliśmy kilka porad (podobnych do tej), aby ułatwić Ci rozpoczęcie pracy.</a:t>
            </a:r>
          </a:p>
          <a:p>
            <a:pPr lvl="0"/>
            <a:r>
              <a:rPr lang="pl-PL" dirty="0"/>
              <a:t>(Przy okazji: aby zamienić zdjęcia w broszurze, zaznacz zdjęcie i usuń je. Następnie kliknij ikonę Wstaw obraz w symbolu zastępczym, aby wstawić własne zdjęcie.)</a:t>
            </a:r>
          </a:p>
        </p:txBody>
      </p:sp>
      <p:sp>
        <p:nvSpPr>
          <p:cNvPr id="4" name="Tekst — symbol zastępczy 3"/>
          <p:cNvSpPr>
            <a:spLocks noGrp="1"/>
          </p:cNvSpPr>
          <p:nvPr>
            <p:ph type="body" sz="quarter" idx="12"/>
          </p:nvPr>
        </p:nvSpPr>
        <p:spPr/>
        <p:txBody>
          <a:bodyPr/>
          <a:lstStyle/>
          <a:p>
            <a:r>
              <a:rPr lang="pl-PL" dirty="0"/>
              <a:t>Broszura firmy</a:t>
            </a:r>
          </a:p>
        </p:txBody>
      </p:sp>
      <p:pic>
        <p:nvPicPr>
          <p:cNvPr id="13" name="Obraz — symbol zastępczy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Tekst — symbol zastępczy 5"/>
          <p:cNvSpPr>
            <a:spLocks noGrp="1"/>
          </p:cNvSpPr>
          <p:nvPr>
            <p:ph type="body" sz="quarter" idx="14"/>
          </p:nvPr>
        </p:nvSpPr>
        <p:spPr/>
        <p:txBody>
          <a:bodyPr/>
          <a:lstStyle/>
          <a:p>
            <a:r>
              <a:rPr lang="pl-PL" dirty="0"/>
              <a:t>To miejsce dobrze się nadaje na krótki opis lub dewizę firmy</a:t>
            </a:r>
          </a:p>
        </p:txBody>
      </p:sp>
      <p:sp>
        <p:nvSpPr>
          <p:cNvPr id="7" name="Tekst — symbol zastępczy 6"/>
          <p:cNvSpPr>
            <a:spLocks noGrp="1"/>
          </p:cNvSpPr>
          <p:nvPr>
            <p:ph type="body" sz="quarter" idx="15"/>
          </p:nvPr>
        </p:nvSpPr>
        <p:spPr/>
        <p:txBody>
          <a:bodyPr/>
          <a:lstStyle/>
          <a:p>
            <a:r>
              <a:rPr lang="pl-PL" b="1" dirty="0" smtClean="0"/>
              <a:t>[Nazwa firmy]</a:t>
            </a:r>
          </a:p>
          <a:p>
            <a:r>
              <a:rPr lang="pl-PL" dirty="0" smtClean="0"/>
              <a:t>[Ulica]</a:t>
            </a:r>
          </a:p>
          <a:p>
            <a:r>
              <a:rPr lang="pl-PL" dirty="0" smtClean="0"/>
              <a:t>[Kod pocztowy, miasto]</a:t>
            </a:r>
            <a:br>
              <a:rPr lang="pl-PL" dirty="0" smtClean="0"/>
            </a:br>
            <a:endParaRPr lang="pl-PL" dirty="0"/>
          </a:p>
        </p:txBody>
      </p:sp>
      <p:sp>
        <p:nvSpPr>
          <p:cNvPr id="22" name="Tekst — symbol zastępczy 21"/>
          <p:cNvSpPr>
            <a:spLocks noGrp="1"/>
          </p:cNvSpPr>
          <p:nvPr>
            <p:ph type="body" sz="quarter" idx="18"/>
          </p:nvPr>
        </p:nvSpPr>
        <p:spPr/>
        <p:txBody>
          <a:bodyPr/>
          <a:lstStyle/>
          <a:p>
            <a:r>
              <a:rPr lang="pl-PL" dirty="0"/>
              <a:t>[Imię i nazwisko adresata]</a:t>
            </a:r>
          </a:p>
          <a:p>
            <a:r>
              <a:rPr lang="pl-PL" dirty="0"/>
              <a:t>[Ulica]</a:t>
            </a:r>
          </a:p>
          <a:p>
            <a:r>
              <a:rPr lang="pl-PL" dirty="0"/>
              <a:t>[Kod pocztowy, miasto]</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 — symbol zastępczy 13"/>
          <p:cNvSpPr>
            <a:spLocks noGrp="1"/>
          </p:cNvSpPr>
          <p:nvPr>
            <p:ph type="body" sz="quarter" idx="10"/>
          </p:nvPr>
        </p:nvSpPr>
        <p:spPr/>
        <p:txBody>
          <a:bodyPr/>
          <a:lstStyle/>
          <a:p>
            <a:r>
              <a:rPr lang="pl-PL" dirty="0"/>
              <a:t>Nadaj jej własny styl</a:t>
            </a:r>
          </a:p>
        </p:txBody>
      </p:sp>
      <p:sp>
        <p:nvSpPr>
          <p:cNvPr id="15" name="Tekst — symbol zastępczy 14"/>
          <p:cNvSpPr>
            <a:spLocks noGrp="1"/>
          </p:cNvSpPr>
          <p:nvPr>
            <p:ph type="body" sz="quarter" idx="11"/>
          </p:nvPr>
        </p:nvSpPr>
        <p:spPr/>
        <p:txBody>
          <a:bodyPr/>
          <a:lstStyle/>
          <a:p>
            <a:r>
              <a:rPr lang="pl-PL" dirty="0"/>
              <a:t>Myślisz, że trudno jest sformatować tak dobrze wyglądający dokument? Niekoniecznie!</a:t>
            </a:r>
          </a:p>
          <a:p>
            <a:r>
              <a:rPr lang="pl-PL" dirty="0"/>
              <a:t>Symbole zastępcze w tej broszurze są już sformatowane. Wprowadź własny tekst, aby nadać jej indywidualny charakter.</a:t>
            </a:r>
          </a:p>
        </p:txBody>
      </p:sp>
      <p:pic>
        <p:nvPicPr>
          <p:cNvPr id="2" name="Obraz — symbol zastępczy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Tekst — symbol zastępczy 16"/>
          <p:cNvSpPr>
            <a:spLocks noGrp="1"/>
          </p:cNvSpPr>
          <p:nvPr>
            <p:ph type="body" sz="quarter" idx="20"/>
          </p:nvPr>
        </p:nvSpPr>
        <p:spPr>
          <a:xfrm>
            <a:off x="457199" y="4590339"/>
            <a:ext cx="2834640" cy="223896"/>
          </a:xfrm>
        </p:spPr>
        <p:txBody>
          <a:bodyPr/>
          <a:lstStyle/>
          <a:p>
            <a:r>
              <a:rPr lang="pl-PL" dirty="0"/>
              <a:t>Co umieścić w broszurze?</a:t>
            </a:r>
          </a:p>
        </p:txBody>
      </p:sp>
      <p:sp>
        <p:nvSpPr>
          <p:cNvPr id="18" name="Tekst — symbol zastępczy 17"/>
          <p:cNvSpPr>
            <a:spLocks noGrp="1"/>
          </p:cNvSpPr>
          <p:nvPr>
            <p:ph type="body" sz="quarter" idx="21"/>
          </p:nvPr>
        </p:nvSpPr>
        <p:spPr>
          <a:xfrm>
            <a:off x="457199" y="4841594"/>
            <a:ext cx="2834640" cy="2143917"/>
          </a:xfrm>
        </p:spPr>
        <p:txBody>
          <a:bodyPr/>
          <a:lstStyle/>
          <a:p>
            <a:pPr lvl="0"/>
            <a:r>
              <a:rPr lang="pl-PL" dirty="0"/>
              <a:t>To miejsce jest doskonałe na określenie misji firmy. Po prawej stronie możesz podsumować, co wyróżnia Twoją firmę z tłumu, albo zamieścić krótką historię sukcesu.</a:t>
            </a:r>
          </a:p>
          <a:p>
            <a:pPr lvl="0"/>
            <a:r>
              <a:rPr lang="pl-PL" dirty="0"/>
              <a:t>(Dopilnuj, aby wybrane zdjęcia dobrze odzwierciedlały to, w czym Twoja firma jest najlepsza. Obrazy zawsze powinny robić wrażenie).</a:t>
            </a:r>
          </a:p>
          <a:p>
            <a:pPr lvl="0"/>
            <a:r>
              <a:rPr lang="pl-PL" dirty="0"/>
              <a:t>Tutaj możesz umieścić punktowaną listę produktów, usług lub głównych korzyści wynikających ze współpracy z Twoją firmą. Możesz także podsumować szczegółowe informacje w kilku zwięzłych akapitach.</a:t>
            </a:r>
          </a:p>
          <a:p>
            <a:r>
              <a:rPr lang="pl-PL" dirty="0"/>
              <a:t>Nie zapomnij podać nieco szczegółowych informacji o ofercie i o tym, czym firma różni się od konkurencji.</a:t>
            </a:r>
          </a:p>
        </p:txBody>
      </p:sp>
      <p:sp>
        <p:nvSpPr>
          <p:cNvPr id="12" name="Tekst — symbol zastępczy 11"/>
          <p:cNvSpPr>
            <a:spLocks noGrp="1"/>
          </p:cNvSpPr>
          <p:nvPr>
            <p:ph type="body" sz="quarter" idx="22"/>
          </p:nvPr>
        </p:nvSpPr>
        <p:spPr/>
        <p:txBody>
          <a:bodyPr/>
          <a:lstStyle/>
          <a:p>
            <a:r>
              <a:rPr lang="pl-PL" dirty="0"/>
              <a:t>„Nie wahaj się zamieścić pochwał pod adresem swojej firmy. To znakomite miejsce na pochwały prominentów i zadowolonych klientów.”</a:t>
            </a:r>
          </a:p>
          <a:p>
            <a:r>
              <a:rPr lang="pl-PL" b="1" dirty="0"/>
              <a:t>— Anna O., Warszawa</a:t>
            </a:r>
          </a:p>
        </p:txBody>
      </p:sp>
      <p:sp>
        <p:nvSpPr>
          <p:cNvPr id="19" name="Tekst — symbol zastępczy 18"/>
          <p:cNvSpPr>
            <a:spLocks noGrp="1"/>
          </p:cNvSpPr>
          <p:nvPr>
            <p:ph type="body" sz="quarter" idx="23"/>
          </p:nvPr>
        </p:nvSpPr>
        <p:spPr/>
        <p:txBody>
          <a:bodyPr/>
          <a:lstStyle/>
          <a:p>
            <a:r>
              <a:rPr lang="pl-PL"/>
              <a:t>Z pewnością możesz godzinami opowiadać, jak wspaniała jest Twoja firma (i na pewno masz absolutną rację</a:t>
            </a:r>
            <a:r>
              <a:rPr lang="pl-PL"/>
              <a:t>)! </a:t>
            </a:r>
            <a:endParaRPr lang="pl-PL" smtClean="0"/>
          </a:p>
          <a:p>
            <a:r>
              <a:rPr lang="pl-PL" smtClean="0"/>
              <a:t>Ponieważ </a:t>
            </a:r>
            <a:r>
              <a:rPr lang="pl-PL" dirty="0"/>
              <a:t>jednak broszura musi być krótka i treściwa, podpowiadamy, co warto w niej zamieścić…</a:t>
            </a:r>
          </a:p>
        </p:txBody>
      </p:sp>
      <p:sp>
        <p:nvSpPr>
          <p:cNvPr id="20" name="Tekst — symbol zastępczy 19"/>
          <p:cNvSpPr>
            <a:spLocks noGrp="1"/>
          </p:cNvSpPr>
          <p:nvPr>
            <p:ph type="body" sz="quarter" idx="24"/>
          </p:nvPr>
        </p:nvSpPr>
        <p:spPr/>
        <p:txBody>
          <a:bodyPr/>
          <a:lstStyle/>
          <a:p>
            <a:r>
              <a:rPr lang="pl-PL" dirty="0"/>
              <a:t>Po lewej stronie możesz wyjaśnić krótko, dlaczego Twoja firma jest lepsza od konkurencji, a tutaj pośrodku warto umieścić zwięzłą opowieść o odniesionym sukcesie lub kilka pochwał od zadowolonych klientów.</a:t>
            </a:r>
          </a:p>
          <a:p>
            <a:r>
              <a:rPr lang="pl-PL" dirty="0"/>
              <a:t>Obszar z prawej świetnie się nadaje na zestawienie kluczowych produktów lub usług.</a:t>
            </a:r>
          </a:p>
        </p:txBody>
      </p:sp>
      <p:sp>
        <p:nvSpPr>
          <p:cNvPr id="21" name="Tekst — symbol zastępczy 20"/>
          <p:cNvSpPr>
            <a:spLocks noGrp="1"/>
          </p:cNvSpPr>
          <p:nvPr>
            <p:ph type="body" sz="quarter" idx="25"/>
          </p:nvPr>
        </p:nvSpPr>
        <p:spPr/>
        <p:txBody>
          <a:bodyPr/>
          <a:lstStyle/>
          <a:p>
            <a:r>
              <a:rPr lang="pl-PL" dirty="0"/>
              <a:t>Skoncentruj się na tym, co Twoja firma robi najlepiej</a:t>
            </a:r>
          </a:p>
        </p:txBody>
      </p:sp>
      <p:sp>
        <p:nvSpPr>
          <p:cNvPr id="22" name="Tekst — symbol zastępczy 21"/>
          <p:cNvSpPr>
            <a:spLocks noGrp="1"/>
          </p:cNvSpPr>
          <p:nvPr>
            <p:ph type="body" sz="quarter" idx="26"/>
          </p:nvPr>
        </p:nvSpPr>
        <p:spPr/>
        <p:txBody>
          <a:bodyPr/>
          <a:lstStyle/>
          <a:p>
            <a:r>
              <a:rPr lang="pl-PL" dirty="0"/>
              <a:t>Nasze produkty i usługi</a:t>
            </a:r>
          </a:p>
        </p:txBody>
      </p:sp>
      <p:sp>
        <p:nvSpPr>
          <p:cNvPr id="23" name="Tekst — symbol zastępczy 22"/>
          <p:cNvSpPr>
            <a:spLocks noGrp="1"/>
          </p:cNvSpPr>
          <p:nvPr>
            <p:ph type="body" sz="quarter" idx="27"/>
          </p:nvPr>
        </p:nvSpPr>
        <p:spPr/>
        <p:txBody>
          <a:bodyPr/>
          <a:lstStyle/>
          <a:p>
            <a:r>
              <a:rPr lang="pl-PL" dirty="0"/>
              <a:t>To miejsce na szybki opis działalności. Wyobraź sobie, że masz tylko kilka sekund na przedstawienie komuś swoich produktów lub usług — co warto o nich powiedzieć?</a:t>
            </a:r>
          </a:p>
          <a:p>
            <a:endParaRPr lang="pl-PL" dirty="0"/>
          </a:p>
        </p:txBody>
      </p:sp>
      <p:sp>
        <p:nvSpPr>
          <p:cNvPr id="24" name="Tekst — symbol zastępczy 23"/>
          <p:cNvSpPr>
            <a:spLocks noGrp="1"/>
          </p:cNvSpPr>
          <p:nvPr>
            <p:ph type="body" sz="quarter" idx="28"/>
          </p:nvPr>
        </p:nvSpPr>
        <p:spPr/>
        <p:txBody>
          <a:bodyPr/>
          <a:lstStyle/>
          <a:p>
            <a:r>
              <a:rPr lang="pl-PL" dirty="0"/>
              <a:t>Najważniejsi klienci</a:t>
            </a:r>
          </a:p>
        </p:txBody>
      </p:sp>
      <p:sp>
        <p:nvSpPr>
          <p:cNvPr id="25" name="Tekst — symbol zastępczy 24"/>
          <p:cNvSpPr>
            <a:spLocks noGrp="1"/>
          </p:cNvSpPr>
          <p:nvPr>
            <p:ph type="body" sz="quarter" idx="29"/>
          </p:nvPr>
        </p:nvSpPr>
        <p:spPr/>
        <p:txBody>
          <a:bodyPr/>
          <a:lstStyle/>
          <a:p>
            <a:r>
              <a:rPr lang="pl-PL" dirty="0"/>
              <a:t>Tutaj możesz wymienić kilku najbardziej imponujących klientów:</a:t>
            </a:r>
          </a:p>
          <a:p>
            <a:endParaRPr lang="pl-PL" dirty="0"/>
          </a:p>
        </p:txBody>
      </p:sp>
      <p:sp>
        <p:nvSpPr>
          <p:cNvPr id="26" name="Tekst — symbol zastępczy 25"/>
          <p:cNvSpPr>
            <a:spLocks noGrp="1"/>
          </p:cNvSpPr>
          <p:nvPr>
            <p:ph type="body" sz="quarter" idx="30"/>
          </p:nvPr>
        </p:nvSpPr>
        <p:spPr/>
        <p:txBody>
          <a:bodyPr/>
          <a:lstStyle/>
          <a:p>
            <a:r>
              <a:rPr lang="pl-PL" dirty="0"/>
              <a:t>Kontakt z nami</a:t>
            </a:r>
          </a:p>
        </p:txBody>
      </p:sp>
      <p:sp>
        <p:nvSpPr>
          <p:cNvPr id="27" name="Tekst — symbol zastępczy 26"/>
          <p:cNvSpPr>
            <a:spLocks noGrp="1"/>
          </p:cNvSpPr>
          <p:nvPr>
            <p:ph type="body" sz="quarter" idx="31"/>
          </p:nvPr>
        </p:nvSpPr>
        <p:spPr/>
        <p:txBody>
          <a:bodyPr/>
          <a:lstStyle/>
          <a:p>
            <a:pPr lvl="0"/>
            <a:r>
              <a:rPr lang="pl-PL" dirty="0"/>
              <a:t>Duża ważna firma</a:t>
            </a:r>
          </a:p>
          <a:p>
            <a:pPr lvl="0"/>
            <a:r>
              <a:rPr lang="pl-PL" dirty="0"/>
              <a:t>Bardzo dobrze znana firma</a:t>
            </a:r>
          </a:p>
          <a:p>
            <a:pPr lvl="0"/>
            <a:r>
              <a:rPr lang="pl-PL" dirty="0"/>
              <a:t>Robiąca wrażenie firma</a:t>
            </a:r>
          </a:p>
        </p:txBody>
      </p:sp>
      <p:sp>
        <p:nvSpPr>
          <p:cNvPr id="33" name="Tekst — symbol zastępczy 32"/>
          <p:cNvSpPr>
            <a:spLocks noGrp="1"/>
          </p:cNvSpPr>
          <p:nvPr>
            <p:ph type="body" sz="quarter" idx="32"/>
          </p:nvPr>
        </p:nvSpPr>
        <p:spPr/>
        <p:txBody>
          <a:bodyPr/>
          <a:lstStyle/>
          <a:p>
            <a:r>
              <a:rPr lang="pl-PL" b="1" dirty="0"/>
              <a:t>[Nazwa firmy]</a:t>
            </a:r>
          </a:p>
          <a:p>
            <a:r>
              <a:rPr lang="pl-PL" dirty="0"/>
              <a:t>[Ulica]</a:t>
            </a:r>
          </a:p>
          <a:p>
            <a:r>
              <a:rPr lang="pl-PL" dirty="0"/>
              <a:t>[Kod pocztowy, miasto]</a:t>
            </a:r>
          </a:p>
          <a:p>
            <a:r>
              <a:rPr lang="pl-PL" dirty="0"/>
              <a:t>[Telefon]</a:t>
            </a:r>
          </a:p>
          <a:p>
            <a:r>
              <a:rPr lang="pl-PL" dirty="0"/>
              <a:t>[Adres e-mail]</a:t>
            </a:r>
          </a:p>
        </p:txBody>
      </p:sp>
      <p:sp>
        <p:nvSpPr>
          <p:cNvPr id="38" name="Tekst — symbol zastępczy 37"/>
          <p:cNvSpPr>
            <a:spLocks noGrp="1"/>
          </p:cNvSpPr>
          <p:nvPr>
            <p:ph type="body" sz="quarter" idx="37"/>
          </p:nvPr>
        </p:nvSpPr>
        <p:spPr/>
        <p:txBody>
          <a:bodyPr/>
          <a:lstStyle/>
          <a:p>
            <a:r>
              <a:rPr lang="pl-PL" dirty="0"/>
              <a:t>[Adres internetowy]</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3.xml><?xml version="1.0" encoding="utf-8"?>
<a:theme xmlns:a="http://schemas.openxmlformats.org/drawingml/2006/main" name="Motyw pakietu Office">
  <a:themeElements>
    <a:clrScheme name="Broszura">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Motyw pakietu Office">
  <a:themeElements>
    <a:clrScheme name="Broszura">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Motyw pakietu Office">
  <a:themeElements>
    <a:clrScheme name="Broszura">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DocumentLibraryForm</Display>
  <Edit>DocumentLibraryForm</Edit>
  <New>DocumentLibraryForm</New>
</FormTemplates>
</file>

<file path=customXml/item2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3.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2.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1.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docProps/app.xml><?xml version="1.0" encoding="utf-8"?>
<ap:Properties xmlns:vt="http://schemas.openxmlformats.org/officeDocument/2006/docPropsVTypes" xmlns:ap="http://schemas.openxmlformats.org/officeDocument/2006/extended-properties">
  <ap:Template>Brochure_Blueglass_Trifold_webapp</ap:Template>
  <ap:TotalTime>25</ap:TotalTime>
  <ap:Words>519</ap:Words>
  <ap:Application>Microsoft Office PowerPoint</ap:Application>
  <ap:PresentationFormat>Niestandardowy</ap:PresentationFormat>
  <ap:Paragraphs>44</ap:Paragraphs>
  <ap:Slides>2</ap:Slides>
  <ap:Notes>2</ap:Notes>
  <ap:HiddenSlides>0</ap:HiddenSlides>
  <ap:MMClips>0</ap:MMClips>
  <ap:ScaleCrop>false</ap:ScaleCrop>
  <ap:HeadingPairs>
    <vt:vector baseType="variant" size="6">
      <vt:variant>
        <vt:lpstr>Używane czcionki</vt:lpstr>
      </vt:variant>
      <vt:variant>
        <vt:i4>2</vt:i4>
      </vt:variant>
      <vt:variant>
        <vt:lpstr>Motyw</vt:lpstr>
      </vt:variant>
      <vt:variant>
        <vt:i4>1</vt:i4>
      </vt:variant>
      <vt:variant>
        <vt:lpstr>Tytuły slajdów</vt:lpstr>
      </vt:variant>
      <vt:variant>
        <vt:i4>2</vt:i4>
      </vt:variant>
    </vt:vector>
  </ap:HeadingPairs>
  <ap:TitlesOfParts>
    <vt:vector baseType="lpstr" size="5">
      <vt:lpstr>Arial</vt:lpstr>
      <vt:lpstr>Verdana</vt:lpstr>
      <vt:lpstr>Motyw pakietu Office</vt:lpstr>
      <vt:lpstr>Prezentacja programu PowerPoint</vt:lpstr>
      <vt:lpstr>Prezentacja programu PowerPoint</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cp:lastModifiedBy>Petr Barborik</cp:lastModifiedBy>
  <cp:revision>1</cp:revision>
  <dcterms:created xsi:type="dcterms:W3CDTF">2013-06-10T19:09:05Z</dcterms:created>
  <dcterms:modified xsi:type="dcterms:W3CDTF">2013-09-24T11:51:00Z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