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changesInfos/changesInfo1.xml" ContentType="application/vnd.ms-powerpoint.changesinfo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34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6/11/relationships/changesInfo" Target="/ppt/changesInfos/changesInfo1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5-19T09:24:34.794" v="15" actId="790"/>
      <pc:docMkLst>
        <pc:docMk/>
      </pc:docMkLst>
      <pc:sldChg chg="modSp mod modNotes">
        <pc:chgData name="Fake Test User" userId="SID-0" providerId="Test" clId="FakeClientId" dt="2021-05-19T09:24:23.106" v="13" actId="790"/>
        <pc:sldMkLst>
          <pc:docMk/>
          <pc:sldMk cId="292027236" sldId="256"/>
        </pc:sldMkLst>
        <pc:spChg chg="mod">
          <ac:chgData name="Fake Test User" userId="SID-0" providerId="Test" clId="FakeClientId" dt="2021-05-19T09:23:11.683" v="0" actId="790"/>
          <ac:spMkLst>
            <pc:docMk/>
            <pc:sldMk cId="292027236" sldId="256"/>
            <ac:spMk id="4" creationId="{8DB41184-8C94-46D3-9D80-4AC9E806E8D5}"/>
          </ac:spMkLst>
        </pc:spChg>
        <pc:spChg chg="mod">
          <ac:chgData name="Fake Test User" userId="SID-0" providerId="Test" clId="FakeClientId" dt="2021-05-19T09:23:11.683" v="0" actId="790"/>
          <ac:spMkLst>
            <pc:docMk/>
            <pc:sldMk cId="292027236" sldId="256"/>
            <ac:spMk id="5" creationId="{BE9700A5-382B-4780-9CF7-887CE52AD87C}"/>
          </ac:spMkLst>
        </pc:spChg>
      </pc:sldChg>
      <pc:sldMasterChg chg="modSp mod modSldLayout">
        <pc:chgData name="Fake Test User" userId="SID-0" providerId="Test" clId="FakeClientId" dt="2021-05-19T09:24:17.731" v="12" actId="790"/>
        <pc:sldMasterMkLst>
          <pc:docMk/>
          <pc:sldMasterMk cId="3605577518" sldId="2147483720"/>
        </pc:sldMasterMkLst>
        <pc:spChg chg="mod">
          <ac:chgData name="Fake Test User" userId="SID-0" providerId="Test" clId="FakeClientId" dt="2021-05-19T09:23:28.668" v="1" actId="790"/>
          <ac:spMkLst>
            <pc:docMk/>
            <pc:sldMasterMk cId="3605577518" sldId="2147483720"/>
            <ac:spMk id="2" creationId="{00000000-0000-0000-0000-000000000000}"/>
          </ac:spMkLst>
        </pc:spChg>
        <pc:spChg chg="mod">
          <ac:chgData name="Fake Test User" userId="SID-0" providerId="Test" clId="FakeClientId" dt="2021-05-19T09:23:28.668" v="1" actId="790"/>
          <ac:spMkLst>
            <pc:docMk/>
            <pc:sldMasterMk cId="3605577518" sldId="2147483720"/>
            <ac:spMk id="3" creationId="{00000000-0000-0000-0000-000000000000}"/>
          </ac:spMkLst>
        </pc:spChg>
        <pc:spChg chg="mod">
          <ac:chgData name="Fake Test User" userId="SID-0" providerId="Test" clId="FakeClientId" dt="2021-05-19T09:23:28.668" v="1" actId="790"/>
          <ac:spMkLst>
            <pc:docMk/>
            <pc:sldMasterMk cId="3605577518" sldId="2147483720"/>
            <ac:spMk id="4" creationId="{00000000-0000-0000-0000-000000000000}"/>
          </ac:spMkLst>
        </pc:spChg>
        <pc:spChg chg="mod">
          <ac:chgData name="Fake Test User" userId="SID-0" providerId="Test" clId="FakeClientId" dt="2021-05-19T09:23:28.668" v="1" actId="790"/>
          <ac:spMkLst>
            <pc:docMk/>
            <pc:sldMasterMk cId="3605577518" sldId="2147483720"/>
            <ac:spMk id="5" creationId="{00000000-0000-0000-0000-000000000000}"/>
          </ac:spMkLst>
        </pc:spChg>
        <pc:spChg chg="mod">
          <ac:chgData name="Fake Test User" userId="SID-0" providerId="Test" clId="FakeClientId" dt="2021-05-19T09:23:28.668" v="1" actId="790"/>
          <ac:spMkLst>
            <pc:docMk/>
            <pc:sldMasterMk cId="3605577518" sldId="214748372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5-19T09:23:32.824" v="2" actId="790"/>
          <pc:sldLayoutMkLst>
            <pc:docMk/>
            <pc:sldMasterMk cId="3605577518" sldId="2147483720"/>
            <pc:sldLayoutMk cId="2652159766" sldId="2147483721"/>
          </pc:sldLayoutMkLst>
          <pc:spChg chg="mod">
            <ac:chgData name="Fake Test User" userId="SID-0" providerId="Test" clId="FakeClientId" dt="2021-05-19T09:23:32.824" v="2" actId="790"/>
            <ac:spMkLst>
              <pc:docMk/>
              <pc:sldMasterMk cId="3605577518" sldId="2147483720"/>
              <pc:sldLayoutMk cId="2652159766" sldId="2147483721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9:23:32.824" v="2" actId="790"/>
            <ac:spMkLst>
              <pc:docMk/>
              <pc:sldMasterMk cId="3605577518" sldId="2147483720"/>
              <pc:sldLayoutMk cId="2652159766" sldId="2147483721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9:23:32.824" v="2" actId="790"/>
            <ac:spMkLst>
              <pc:docMk/>
              <pc:sldMasterMk cId="3605577518" sldId="2147483720"/>
              <pc:sldLayoutMk cId="2652159766" sldId="2147483721"/>
              <ac:spMk id="4" creationId="{9925CCF1-92C0-4AF3-BFAF-4921631915AB}"/>
            </ac:spMkLst>
          </pc:spChg>
          <pc:spChg chg="mod">
            <ac:chgData name="Fake Test User" userId="SID-0" providerId="Test" clId="FakeClientId" dt="2021-05-19T09:23:32.824" v="2" actId="790"/>
            <ac:spMkLst>
              <pc:docMk/>
              <pc:sldMasterMk cId="3605577518" sldId="2147483720"/>
              <pc:sldLayoutMk cId="2652159766" sldId="2147483721"/>
              <ac:spMk id="5" creationId="{051A78A9-3DFF-4937-A9F2-5D8CF495F367}"/>
            </ac:spMkLst>
          </pc:spChg>
          <pc:spChg chg="mod">
            <ac:chgData name="Fake Test User" userId="SID-0" providerId="Test" clId="FakeClientId" dt="2021-05-19T09:23:32.824" v="2" actId="790"/>
            <ac:spMkLst>
              <pc:docMk/>
              <pc:sldMasterMk cId="3605577518" sldId="2147483720"/>
              <pc:sldLayoutMk cId="2652159766" sldId="2147483721"/>
              <ac:spMk id="6" creationId="{5FAEB271-5CC0-4759-BC6E-8BE53AB227C0}"/>
            </ac:spMkLst>
          </pc:spChg>
        </pc:sldLayoutChg>
        <pc:sldLayoutChg chg="modSp mod">
          <pc:chgData name="Fake Test User" userId="SID-0" providerId="Test" clId="FakeClientId" dt="2021-05-19T09:23:37.387" v="3" actId="790"/>
          <pc:sldLayoutMkLst>
            <pc:docMk/>
            <pc:sldMasterMk cId="3605577518" sldId="2147483720"/>
            <pc:sldLayoutMk cId="1651786356" sldId="2147483722"/>
          </pc:sldLayoutMkLst>
          <pc:spChg chg="mod">
            <ac:chgData name="Fake Test User" userId="SID-0" providerId="Test" clId="FakeClientId" dt="2021-05-19T09:23:37.387" v="3" actId="790"/>
            <ac:spMkLst>
              <pc:docMk/>
              <pc:sldMasterMk cId="3605577518" sldId="2147483720"/>
              <pc:sldLayoutMk cId="1651786356" sldId="2147483722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9:23:37.387" v="3" actId="790"/>
            <ac:spMkLst>
              <pc:docMk/>
              <pc:sldMasterMk cId="3605577518" sldId="2147483720"/>
              <pc:sldLayoutMk cId="1651786356" sldId="2147483722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9:23:37.387" v="3" actId="790"/>
            <ac:spMkLst>
              <pc:docMk/>
              <pc:sldMasterMk cId="3605577518" sldId="2147483720"/>
              <pc:sldLayoutMk cId="1651786356" sldId="2147483722"/>
              <ac:spMk id="7" creationId="{354D8B55-9EA8-4B81-8E84-9B93B0A27559}"/>
            </ac:spMkLst>
          </pc:spChg>
          <pc:spChg chg="mod">
            <ac:chgData name="Fake Test User" userId="SID-0" providerId="Test" clId="FakeClientId" dt="2021-05-19T09:23:37.387" v="3" actId="790"/>
            <ac:spMkLst>
              <pc:docMk/>
              <pc:sldMasterMk cId="3605577518" sldId="2147483720"/>
              <pc:sldLayoutMk cId="1651786356" sldId="2147483722"/>
              <ac:spMk id="8" creationId="{062CA021-2578-47CB-822C-BDDFF7223B28}"/>
            </ac:spMkLst>
          </pc:spChg>
          <pc:spChg chg="mod">
            <ac:chgData name="Fake Test User" userId="SID-0" providerId="Test" clId="FakeClientId" dt="2021-05-19T09:23:37.387" v="3" actId="790"/>
            <ac:spMkLst>
              <pc:docMk/>
              <pc:sldMasterMk cId="3605577518" sldId="2147483720"/>
              <pc:sldLayoutMk cId="1651786356" sldId="2147483722"/>
              <ac:spMk id="9" creationId="{C4AAB51D-4141-4682-9375-DAFD5FB9DD10}"/>
            </ac:spMkLst>
          </pc:spChg>
        </pc:sldLayoutChg>
        <pc:sldLayoutChg chg="modSp mod">
          <pc:chgData name="Fake Test User" userId="SID-0" providerId="Test" clId="FakeClientId" dt="2021-05-19T09:23:41.512" v="4" actId="790"/>
          <pc:sldLayoutMkLst>
            <pc:docMk/>
            <pc:sldMasterMk cId="3605577518" sldId="2147483720"/>
            <pc:sldLayoutMk cId="1826311081" sldId="2147483723"/>
          </pc:sldLayoutMkLst>
          <pc:spChg chg="mod">
            <ac:chgData name="Fake Test User" userId="SID-0" providerId="Test" clId="FakeClientId" dt="2021-05-19T09:23:41.512" v="4" actId="790"/>
            <ac:spMkLst>
              <pc:docMk/>
              <pc:sldMasterMk cId="3605577518" sldId="2147483720"/>
              <pc:sldLayoutMk cId="1826311081" sldId="2147483723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9:23:41.512" v="4" actId="790"/>
            <ac:spMkLst>
              <pc:docMk/>
              <pc:sldMasterMk cId="3605577518" sldId="2147483720"/>
              <pc:sldLayoutMk cId="1826311081" sldId="2147483723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9:23:41.512" v="4" actId="790"/>
            <ac:spMkLst>
              <pc:docMk/>
              <pc:sldMasterMk cId="3605577518" sldId="2147483720"/>
              <pc:sldLayoutMk cId="1826311081" sldId="2147483723"/>
              <ac:spMk id="7" creationId="{AAF2E137-EC28-48F8-9198-1F02539029B6}"/>
            </ac:spMkLst>
          </pc:spChg>
          <pc:spChg chg="mod">
            <ac:chgData name="Fake Test User" userId="SID-0" providerId="Test" clId="FakeClientId" dt="2021-05-19T09:23:41.512" v="4" actId="790"/>
            <ac:spMkLst>
              <pc:docMk/>
              <pc:sldMasterMk cId="3605577518" sldId="2147483720"/>
              <pc:sldLayoutMk cId="1826311081" sldId="2147483723"/>
              <ac:spMk id="8" creationId="{189422CD-6F62-4DD6-89EF-07A60B42D219}"/>
            </ac:spMkLst>
          </pc:spChg>
          <pc:spChg chg="mod">
            <ac:chgData name="Fake Test User" userId="SID-0" providerId="Test" clId="FakeClientId" dt="2021-05-19T09:23:41.512" v="4" actId="790"/>
            <ac:spMkLst>
              <pc:docMk/>
              <pc:sldMasterMk cId="3605577518" sldId="2147483720"/>
              <pc:sldLayoutMk cId="1826311081" sldId="2147483723"/>
              <ac:spMk id="11" creationId="{69C6AFF8-42B4-4D05-969B-9F5FB3355555}"/>
            </ac:spMkLst>
          </pc:spChg>
        </pc:sldLayoutChg>
        <pc:sldLayoutChg chg="modSp mod">
          <pc:chgData name="Fake Test User" userId="SID-0" providerId="Test" clId="FakeClientId" dt="2021-05-19T09:23:45.809" v="5" actId="790"/>
          <pc:sldLayoutMkLst>
            <pc:docMk/>
            <pc:sldMasterMk cId="3605577518" sldId="2147483720"/>
            <pc:sldLayoutMk cId="826755559" sldId="2147483724"/>
          </pc:sldLayoutMkLst>
          <pc:spChg chg="mod">
            <ac:chgData name="Fake Test User" userId="SID-0" providerId="Test" clId="FakeClientId" dt="2021-05-19T09:23:45.809" v="5" actId="790"/>
            <ac:spMkLst>
              <pc:docMk/>
              <pc:sldMasterMk cId="3605577518" sldId="2147483720"/>
              <pc:sldLayoutMk cId="826755559" sldId="2147483724"/>
              <ac:spMk id="2" creationId="{5782D47D-B0DC-4C40-BCC6-BBBA32584A38}"/>
            </ac:spMkLst>
          </pc:spChg>
          <pc:spChg chg="mod">
            <ac:chgData name="Fake Test User" userId="SID-0" providerId="Test" clId="FakeClientId" dt="2021-05-19T09:23:45.809" v="5" actId="790"/>
            <ac:spMkLst>
              <pc:docMk/>
              <pc:sldMasterMk cId="3605577518" sldId="2147483720"/>
              <pc:sldLayoutMk cId="826755559" sldId="2147483724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9:23:45.809" v="5" actId="790"/>
            <ac:spMkLst>
              <pc:docMk/>
              <pc:sldMasterMk cId="3605577518" sldId="2147483720"/>
              <pc:sldLayoutMk cId="826755559" sldId="2147483724"/>
              <ac:spMk id="4" creationId="{00000000-0000-0000-0000-000000000000}"/>
            </ac:spMkLst>
          </pc:spChg>
          <pc:spChg chg="mod">
            <ac:chgData name="Fake Test User" userId="SID-0" providerId="Test" clId="FakeClientId" dt="2021-05-19T09:23:45.809" v="5" actId="790"/>
            <ac:spMkLst>
              <pc:docMk/>
              <pc:sldMasterMk cId="3605577518" sldId="2147483720"/>
              <pc:sldLayoutMk cId="826755559" sldId="2147483724"/>
              <ac:spMk id="8" creationId="{00000000-0000-0000-0000-000000000000}"/>
            </ac:spMkLst>
          </pc:spChg>
          <pc:spChg chg="mod">
            <ac:chgData name="Fake Test User" userId="SID-0" providerId="Test" clId="FakeClientId" dt="2021-05-19T09:23:45.809" v="5" actId="790"/>
            <ac:spMkLst>
              <pc:docMk/>
              <pc:sldMasterMk cId="3605577518" sldId="2147483720"/>
              <pc:sldLayoutMk cId="826755559" sldId="2147483724"/>
              <ac:spMk id="9" creationId="{4690D34E-7EBD-44B2-83CA-4C126A18D7EF}"/>
            </ac:spMkLst>
          </pc:spChg>
          <pc:spChg chg="mod">
            <ac:chgData name="Fake Test User" userId="SID-0" providerId="Test" clId="FakeClientId" dt="2021-05-19T09:23:45.809" v="5" actId="790"/>
            <ac:spMkLst>
              <pc:docMk/>
              <pc:sldMasterMk cId="3605577518" sldId="2147483720"/>
              <pc:sldLayoutMk cId="826755559" sldId="2147483724"/>
              <ac:spMk id="10" creationId="{2AC511A1-9BBD-42DE-92FB-2AF44F8E97A9}"/>
            </ac:spMkLst>
          </pc:spChg>
        </pc:sldLayoutChg>
        <pc:sldLayoutChg chg="modSp mod">
          <pc:chgData name="Fake Test User" userId="SID-0" providerId="Test" clId="FakeClientId" dt="2021-05-19T09:23:51.621" v="6" actId="790"/>
          <pc:sldLayoutMkLst>
            <pc:docMk/>
            <pc:sldMasterMk cId="3605577518" sldId="2147483720"/>
            <pc:sldLayoutMk cId="1958229660" sldId="2147483725"/>
          </pc:sldLayoutMkLst>
          <pc:spChg chg="mod">
            <ac:chgData name="Fake Test User" userId="SID-0" providerId="Test" clId="FakeClientId" dt="2021-05-19T09:23:51.621" v="6" actId="790"/>
            <ac:spMkLst>
              <pc:docMk/>
              <pc:sldMasterMk cId="3605577518" sldId="2147483720"/>
              <pc:sldLayoutMk cId="1958229660" sldId="2147483725"/>
              <ac:spMk id="2" creationId="{8AF8A515-AA94-45D1-9223-5C2272618D85}"/>
            </ac:spMkLst>
          </pc:spChg>
          <pc:spChg chg="mod">
            <ac:chgData name="Fake Test User" userId="SID-0" providerId="Test" clId="FakeClientId" dt="2021-05-19T09:23:51.621" v="6" actId="790"/>
            <ac:spMkLst>
              <pc:docMk/>
              <pc:sldMasterMk cId="3605577518" sldId="2147483720"/>
              <pc:sldLayoutMk cId="1958229660" sldId="2147483725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9:23:51.621" v="6" actId="790"/>
            <ac:spMkLst>
              <pc:docMk/>
              <pc:sldMasterMk cId="3605577518" sldId="2147483720"/>
              <pc:sldLayoutMk cId="1958229660" sldId="2147483725"/>
              <ac:spMk id="4" creationId="{00000000-0000-0000-0000-000000000000}"/>
            </ac:spMkLst>
          </pc:spChg>
          <pc:spChg chg="mod">
            <ac:chgData name="Fake Test User" userId="SID-0" providerId="Test" clId="FakeClientId" dt="2021-05-19T09:23:51.621" v="6" actId="790"/>
            <ac:spMkLst>
              <pc:docMk/>
              <pc:sldMasterMk cId="3605577518" sldId="2147483720"/>
              <pc:sldLayoutMk cId="1958229660" sldId="2147483725"/>
              <ac:spMk id="5" creationId="{00000000-0000-0000-0000-000000000000}"/>
            </ac:spMkLst>
          </pc:spChg>
          <pc:spChg chg="mod">
            <ac:chgData name="Fake Test User" userId="SID-0" providerId="Test" clId="FakeClientId" dt="2021-05-19T09:23:51.621" v="6" actId="790"/>
            <ac:spMkLst>
              <pc:docMk/>
              <pc:sldMasterMk cId="3605577518" sldId="2147483720"/>
              <pc:sldLayoutMk cId="1958229660" sldId="2147483725"/>
              <ac:spMk id="6" creationId="{00000000-0000-0000-0000-000000000000}"/>
            </ac:spMkLst>
          </pc:spChg>
          <pc:spChg chg="mod">
            <ac:chgData name="Fake Test User" userId="SID-0" providerId="Test" clId="FakeClientId" dt="2021-05-19T09:23:51.621" v="6" actId="790"/>
            <ac:spMkLst>
              <pc:docMk/>
              <pc:sldMasterMk cId="3605577518" sldId="2147483720"/>
              <pc:sldLayoutMk cId="1958229660" sldId="2147483725"/>
              <ac:spMk id="10" creationId="{00000000-0000-0000-0000-000000000000}"/>
            </ac:spMkLst>
          </pc:spChg>
          <pc:spChg chg="mod">
            <ac:chgData name="Fake Test User" userId="SID-0" providerId="Test" clId="FakeClientId" dt="2021-05-19T09:23:51.621" v="6" actId="790"/>
            <ac:spMkLst>
              <pc:docMk/>
              <pc:sldMasterMk cId="3605577518" sldId="2147483720"/>
              <pc:sldLayoutMk cId="1958229660" sldId="2147483725"/>
              <ac:spMk id="11" creationId="{D052F5BC-98E0-4D60-AD67-9547738B7DD4}"/>
            </ac:spMkLst>
          </pc:spChg>
          <pc:spChg chg="mod">
            <ac:chgData name="Fake Test User" userId="SID-0" providerId="Test" clId="FakeClientId" dt="2021-05-19T09:23:51.621" v="6" actId="790"/>
            <ac:spMkLst>
              <pc:docMk/>
              <pc:sldMasterMk cId="3605577518" sldId="2147483720"/>
              <pc:sldLayoutMk cId="1958229660" sldId="2147483725"/>
              <ac:spMk id="12" creationId="{A38552DC-952E-41EA-AAAF-C2187523C0B0}"/>
            </ac:spMkLst>
          </pc:spChg>
        </pc:sldLayoutChg>
        <pc:sldLayoutChg chg="modSp mod">
          <pc:chgData name="Fake Test User" userId="SID-0" providerId="Test" clId="FakeClientId" dt="2021-05-19T09:23:55.465" v="7" actId="790"/>
          <pc:sldLayoutMkLst>
            <pc:docMk/>
            <pc:sldMasterMk cId="3605577518" sldId="2147483720"/>
            <pc:sldLayoutMk cId="2411917921" sldId="2147483726"/>
          </pc:sldLayoutMkLst>
          <pc:spChg chg="mod">
            <ac:chgData name="Fake Test User" userId="SID-0" providerId="Test" clId="FakeClientId" dt="2021-05-19T09:23:55.465" v="7" actId="790"/>
            <ac:spMkLst>
              <pc:docMk/>
              <pc:sldMasterMk cId="3605577518" sldId="2147483720"/>
              <pc:sldLayoutMk cId="2411917921" sldId="2147483726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9:23:55.465" v="7" actId="790"/>
            <ac:spMkLst>
              <pc:docMk/>
              <pc:sldMasterMk cId="3605577518" sldId="2147483720"/>
              <pc:sldLayoutMk cId="2411917921" sldId="2147483726"/>
              <ac:spMk id="6" creationId="{7392073F-158F-44A3-8913-917AFFC1BC20}"/>
            </ac:spMkLst>
          </pc:spChg>
          <pc:spChg chg="mod">
            <ac:chgData name="Fake Test User" userId="SID-0" providerId="Test" clId="FakeClientId" dt="2021-05-19T09:23:55.465" v="7" actId="790"/>
            <ac:spMkLst>
              <pc:docMk/>
              <pc:sldMasterMk cId="3605577518" sldId="2147483720"/>
              <pc:sldLayoutMk cId="2411917921" sldId="2147483726"/>
              <ac:spMk id="7" creationId="{EED72207-24CA-42B7-A975-2F8E41CBA904}"/>
            </ac:spMkLst>
          </pc:spChg>
          <pc:spChg chg="mod">
            <ac:chgData name="Fake Test User" userId="SID-0" providerId="Test" clId="FakeClientId" dt="2021-05-19T09:23:55.465" v="7" actId="790"/>
            <ac:spMkLst>
              <pc:docMk/>
              <pc:sldMasterMk cId="3605577518" sldId="2147483720"/>
              <pc:sldLayoutMk cId="2411917921" sldId="2147483726"/>
              <ac:spMk id="8" creationId="{D01080F2-251A-4B88-9A62-16F46D724F83}"/>
            </ac:spMkLst>
          </pc:spChg>
        </pc:sldLayoutChg>
        <pc:sldLayoutChg chg="modSp mod">
          <pc:chgData name="Fake Test User" userId="SID-0" providerId="Test" clId="FakeClientId" dt="2021-05-19T09:23:59.621" v="8" actId="790"/>
          <pc:sldLayoutMkLst>
            <pc:docMk/>
            <pc:sldMasterMk cId="3605577518" sldId="2147483720"/>
            <pc:sldLayoutMk cId="2475667672" sldId="2147483727"/>
          </pc:sldLayoutMkLst>
          <pc:spChg chg="mod">
            <ac:chgData name="Fake Test User" userId="SID-0" providerId="Test" clId="FakeClientId" dt="2021-05-19T09:23:59.621" v="8" actId="790"/>
            <ac:spMkLst>
              <pc:docMk/>
              <pc:sldMasterMk cId="3605577518" sldId="2147483720"/>
              <pc:sldLayoutMk cId="2475667672" sldId="2147483727"/>
              <ac:spMk id="2" creationId="{94E9223F-721F-47BF-9FD5-0F8D12FF0DE1}"/>
            </ac:spMkLst>
          </pc:spChg>
          <pc:spChg chg="mod">
            <ac:chgData name="Fake Test User" userId="SID-0" providerId="Test" clId="FakeClientId" dt="2021-05-19T09:23:59.621" v="8" actId="790"/>
            <ac:spMkLst>
              <pc:docMk/>
              <pc:sldMasterMk cId="3605577518" sldId="2147483720"/>
              <pc:sldLayoutMk cId="2475667672" sldId="2147483727"/>
              <ac:spMk id="3" creationId="{05915714-6BBA-4593-8591-4E26F7D58D9F}"/>
            </ac:spMkLst>
          </pc:spChg>
          <pc:spChg chg="mod">
            <ac:chgData name="Fake Test User" userId="SID-0" providerId="Test" clId="FakeClientId" dt="2021-05-19T09:23:59.621" v="8" actId="790"/>
            <ac:spMkLst>
              <pc:docMk/>
              <pc:sldMasterMk cId="3605577518" sldId="2147483720"/>
              <pc:sldLayoutMk cId="2475667672" sldId="2147483727"/>
              <ac:spMk id="4" creationId="{BE06F857-D2E1-44DD-ABDD-EBB739645B67}"/>
            </ac:spMkLst>
          </pc:spChg>
        </pc:sldLayoutChg>
        <pc:sldLayoutChg chg="modSp mod">
          <pc:chgData name="Fake Test User" userId="SID-0" providerId="Test" clId="FakeClientId" dt="2021-05-19T09:24:03.496" v="9" actId="790"/>
          <pc:sldLayoutMkLst>
            <pc:docMk/>
            <pc:sldMasterMk cId="3605577518" sldId="2147483720"/>
            <pc:sldLayoutMk cId="1247128027" sldId="2147483728"/>
          </pc:sldLayoutMkLst>
          <pc:spChg chg="mod">
            <ac:chgData name="Fake Test User" userId="SID-0" providerId="Test" clId="FakeClientId" dt="2021-05-19T09:24:03.496" v="9" actId="790"/>
            <ac:spMkLst>
              <pc:docMk/>
              <pc:sldMasterMk cId="3605577518" sldId="2147483720"/>
              <pc:sldLayoutMk cId="1247128027" sldId="2147483728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9:24:03.496" v="9" actId="790"/>
            <ac:spMkLst>
              <pc:docMk/>
              <pc:sldMasterMk cId="3605577518" sldId="2147483720"/>
              <pc:sldLayoutMk cId="1247128027" sldId="2147483728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9:24:03.496" v="9" actId="790"/>
            <ac:spMkLst>
              <pc:docMk/>
              <pc:sldMasterMk cId="3605577518" sldId="2147483720"/>
              <pc:sldLayoutMk cId="1247128027" sldId="2147483728"/>
              <ac:spMk id="4" creationId="{00000000-0000-0000-0000-000000000000}"/>
            </ac:spMkLst>
          </pc:spChg>
          <pc:spChg chg="mod">
            <ac:chgData name="Fake Test User" userId="SID-0" providerId="Test" clId="FakeClientId" dt="2021-05-19T09:24:03.496" v="9" actId="790"/>
            <ac:spMkLst>
              <pc:docMk/>
              <pc:sldMasterMk cId="3605577518" sldId="2147483720"/>
              <pc:sldLayoutMk cId="1247128027" sldId="2147483728"/>
              <ac:spMk id="5" creationId="{00000000-0000-0000-0000-000000000000}"/>
            </ac:spMkLst>
          </pc:spChg>
          <pc:spChg chg="mod">
            <ac:chgData name="Fake Test User" userId="SID-0" providerId="Test" clId="FakeClientId" dt="2021-05-19T09:24:03.496" v="9" actId="790"/>
            <ac:spMkLst>
              <pc:docMk/>
              <pc:sldMasterMk cId="3605577518" sldId="2147483720"/>
              <pc:sldLayoutMk cId="1247128027" sldId="2147483728"/>
              <ac:spMk id="6" creationId="{00000000-0000-0000-0000-000000000000}"/>
            </ac:spMkLst>
          </pc:spChg>
          <pc:spChg chg="mod">
            <ac:chgData name="Fake Test User" userId="SID-0" providerId="Test" clId="FakeClientId" dt="2021-05-19T09:24:03.496" v="9" actId="790"/>
            <ac:spMkLst>
              <pc:docMk/>
              <pc:sldMasterMk cId="3605577518" sldId="2147483720"/>
              <pc:sldLayoutMk cId="1247128027" sldId="214748372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5-19T09:24:09.059" v="10" actId="790"/>
          <pc:sldLayoutMkLst>
            <pc:docMk/>
            <pc:sldMasterMk cId="3605577518" sldId="2147483720"/>
            <pc:sldLayoutMk cId="4083663016" sldId="2147483729"/>
          </pc:sldLayoutMkLst>
          <pc:spChg chg="mod">
            <ac:chgData name="Fake Test User" userId="SID-0" providerId="Test" clId="FakeClientId" dt="2021-05-19T09:24:09.059" v="10" actId="790"/>
            <ac:spMkLst>
              <pc:docMk/>
              <pc:sldMasterMk cId="3605577518" sldId="2147483720"/>
              <pc:sldLayoutMk cId="4083663016" sldId="2147483729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9:24:09.059" v="10" actId="790"/>
            <ac:spMkLst>
              <pc:docMk/>
              <pc:sldMasterMk cId="3605577518" sldId="2147483720"/>
              <pc:sldLayoutMk cId="4083663016" sldId="2147483729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9:24:09.059" v="10" actId="790"/>
            <ac:spMkLst>
              <pc:docMk/>
              <pc:sldMasterMk cId="3605577518" sldId="2147483720"/>
              <pc:sldLayoutMk cId="4083663016" sldId="2147483729"/>
              <ac:spMk id="4" creationId="{00000000-0000-0000-0000-000000000000}"/>
            </ac:spMkLst>
          </pc:spChg>
          <pc:spChg chg="mod">
            <ac:chgData name="Fake Test User" userId="SID-0" providerId="Test" clId="FakeClientId" dt="2021-05-19T09:24:09.059" v="10" actId="790"/>
            <ac:spMkLst>
              <pc:docMk/>
              <pc:sldMasterMk cId="3605577518" sldId="2147483720"/>
              <pc:sldLayoutMk cId="4083663016" sldId="2147483729"/>
              <ac:spMk id="5" creationId="{00000000-0000-0000-0000-000000000000}"/>
            </ac:spMkLst>
          </pc:spChg>
          <pc:spChg chg="mod">
            <ac:chgData name="Fake Test User" userId="SID-0" providerId="Test" clId="FakeClientId" dt="2021-05-19T09:24:09.059" v="10" actId="790"/>
            <ac:spMkLst>
              <pc:docMk/>
              <pc:sldMasterMk cId="3605577518" sldId="2147483720"/>
              <pc:sldLayoutMk cId="4083663016" sldId="2147483729"/>
              <ac:spMk id="6" creationId="{00000000-0000-0000-0000-000000000000}"/>
            </ac:spMkLst>
          </pc:spChg>
          <pc:spChg chg="mod">
            <ac:chgData name="Fake Test User" userId="SID-0" providerId="Test" clId="FakeClientId" dt="2021-05-19T09:24:09.059" v="10" actId="790"/>
            <ac:spMkLst>
              <pc:docMk/>
              <pc:sldMasterMk cId="3605577518" sldId="2147483720"/>
              <pc:sldLayoutMk cId="4083663016" sldId="214748372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5-19T09:24:13.372" v="11" actId="790"/>
          <pc:sldLayoutMkLst>
            <pc:docMk/>
            <pc:sldMasterMk cId="3605577518" sldId="2147483720"/>
            <pc:sldLayoutMk cId="1810584250" sldId="2147483730"/>
          </pc:sldLayoutMkLst>
          <pc:spChg chg="mod">
            <ac:chgData name="Fake Test User" userId="SID-0" providerId="Test" clId="FakeClientId" dt="2021-05-19T09:24:13.372" v="11" actId="790"/>
            <ac:spMkLst>
              <pc:docMk/>
              <pc:sldMasterMk cId="3605577518" sldId="2147483720"/>
              <pc:sldLayoutMk cId="1810584250" sldId="2147483730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9:24:13.372" v="11" actId="790"/>
            <ac:spMkLst>
              <pc:docMk/>
              <pc:sldMasterMk cId="3605577518" sldId="2147483720"/>
              <pc:sldLayoutMk cId="1810584250" sldId="2147483730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9:24:13.372" v="11" actId="790"/>
            <ac:spMkLst>
              <pc:docMk/>
              <pc:sldMasterMk cId="3605577518" sldId="2147483720"/>
              <pc:sldLayoutMk cId="1810584250" sldId="2147483730"/>
              <ac:spMk id="7" creationId="{7D5506EE-1026-4F35-9ACC-BD05BE0F9B36}"/>
            </ac:spMkLst>
          </pc:spChg>
          <pc:spChg chg="mod">
            <ac:chgData name="Fake Test User" userId="SID-0" providerId="Test" clId="FakeClientId" dt="2021-05-19T09:24:13.372" v="11" actId="790"/>
            <ac:spMkLst>
              <pc:docMk/>
              <pc:sldMasterMk cId="3605577518" sldId="2147483720"/>
              <pc:sldLayoutMk cId="1810584250" sldId="2147483730"/>
              <ac:spMk id="8" creationId="{B7696E5F-8D95-4450-AE52-5438E6EDE2BF}"/>
            </ac:spMkLst>
          </pc:spChg>
          <pc:spChg chg="mod">
            <ac:chgData name="Fake Test User" userId="SID-0" providerId="Test" clId="FakeClientId" dt="2021-05-19T09:24:13.372" v="11" actId="790"/>
            <ac:spMkLst>
              <pc:docMk/>
              <pc:sldMasterMk cId="3605577518" sldId="2147483720"/>
              <pc:sldLayoutMk cId="1810584250" sldId="2147483730"/>
              <ac:spMk id="9" creationId="{999B2253-74CC-409E-BEB0-F8EFCFCB5629}"/>
            </ac:spMkLst>
          </pc:spChg>
        </pc:sldLayoutChg>
        <pc:sldLayoutChg chg="modSp mod">
          <pc:chgData name="Fake Test User" userId="SID-0" providerId="Test" clId="FakeClientId" dt="2021-05-19T09:24:17.731" v="12" actId="790"/>
          <pc:sldLayoutMkLst>
            <pc:docMk/>
            <pc:sldMasterMk cId="3605577518" sldId="2147483720"/>
            <pc:sldLayoutMk cId="4127435104" sldId="2147483731"/>
          </pc:sldLayoutMkLst>
          <pc:spChg chg="mod">
            <ac:chgData name="Fake Test User" userId="SID-0" providerId="Test" clId="FakeClientId" dt="2021-05-19T09:24:17.731" v="12" actId="790"/>
            <ac:spMkLst>
              <pc:docMk/>
              <pc:sldMasterMk cId="3605577518" sldId="2147483720"/>
              <pc:sldLayoutMk cId="4127435104" sldId="2147483731"/>
              <ac:spMk id="2" creationId="{00000000-0000-0000-0000-000000000000}"/>
            </ac:spMkLst>
          </pc:spChg>
          <pc:spChg chg="mod">
            <ac:chgData name="Fake Test User" userId="SID-0" providerId="Test" clId="FakeClientId" dt="2021-05-19T09:24:17.731" v="12" actId="790"/>
            <ac:spMkLst>
              <pc:docMk/>
              <pc:sldMasterMk cId="3605577518" sldId="2147483720"/>
              <pc:sldLayoutMk cId="4127435104" sldId="2147483731"/>
              <ac:spMk id="3" creationId="{00000000-0000-0000-0000-000000000000}"/>
            </ac:spMkLst>
          </pc:spChg>
          <pc:spChg chg="mod">
            <ac:chgData name="Fake Test User" userId="SID-0" providerId="Test" clId="FakeClientId" dt="2021-05-19T09:24:17.731" v="12" actId="790"/>
            <ac:spMkLst>
              <pc:docMk/>
              <pc:sldMasterMk cId="3605577518" sldId="2147483720"/>
              <pc:sldLayoutMk cId="4127435104" sldId="2147483731"/>
              <ac:spMk id="7" creationId="{AF33D6B0-F070-45C4-A472-19F432BE3932}"/>
            </ac:spMkLst>
          </pc:spChg>
          <pc:spChg chg="mod">
            <ac:chgData name="Fake Test User" userId="SID-0" providerId="Test" clId="FakeClientId" dt="2021-05-19T09:24:17.731" v="12" actId="790"/>
            <ac:spMkLst>
              <pc:docMk/>
              <pc:sldMasterMk cId="3605577518" sldId="2147483720"/>
              <pc:sldLayoutMk cId="4127435104" sldId="2147483731"/>
              <ac:spMk id="8" creationId="{9975399F-DAB2-410D-967F-ED17E6F796E7}"/>
            </ac:spMkLst>
          </pc:spChg>
          <pc:spChg chg="mod">
            <ac:chgData name="Fake Test User" userId="SID-0" providerId="Test" clId="FakeClientId" dt="2021-05-19T09:24:17.731" v="12" actId="790"/>
            <ac:spMkLst>
              <pc:docMk/>
              <pc:sldMasterMk cId="3605577518" sldId="2147483720"/>
              <pc:sldLayoutMk cId="4127435104" sldId="2147483731"/>
              <ac:spMk id="10" creationId="{F762A46F-6BE5-4D12-9412-5CA7672EA8EC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C839F5E-A824-4560-A3E1-8F5A02BF15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62DB3A7-7159-4E88-8BFB-EA34C0F8B3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57F0233-E6BD-4539-AC7D-BCE0CA1588B3}" type="datetime1">
              <a:rPr lang="nl-NL" smtClean="0"/>
              <a:t>19-5-2021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0D7763E-B23A-4B53-96DF-7A3817BE80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62EC5C-8241-49D1-890E-42271852DE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AA73F3-4BA2-4657-A1E2-858ED0BF92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0097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0C331-4A53-4B9D-829D-2FA89714DB7C}" type="datetime1">
              <a:rPr lang="nl-NL" smtClean="0"/>
              <a:pPr/>
              <a:t>19-5-2021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DD162A4-7E03-4D8D-BA3F-569177E58082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055223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DD162A4-7E03-4D8D-BA3F-569177E5808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24568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FC6C6B-0DC3-4F6D-ACF0-973491939B7E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81058425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87E94F-3C98-400D-A174-D6D23DD9618C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12743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35A4F8-4301-4DA7-A815-3CAE53DACA27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65215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A00B16-F8B9-4F82-B8B9-5159B9425153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651786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67A609-0FCE-411B-A3D7-4F280C2C8805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826311081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9FF056-3061-4350-913F-CC3AF470B54E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8267555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181D41-31A7-452A-9765-B8BFEC7D75E4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11" name="Tijdelijke aanduiding voor voettekst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9582296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1DCB26-9C9B-4618-94FA-09523048D670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4119179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35E499-C560-40C0-A5D1-64410479B95E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4756676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0428937A-4296-4157-B801-615101935B0B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24712802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190BEEFD-75D6-4456-B2EB-88941067B427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0836630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5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F3F054DD-C704-4788-8F75-4CD735109166}" type="datetime1">
              <a:rPr lang="nl-NL" noProof="0" smtClean="0"/>
              <a:t>19-5-2021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nl-NL" noProof="0" smtClean="0"/>
              <a:t>‹nr.›</a:t>
            </a:fld>
            <a:endParaRPr lang="nl-NL" noProof="0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57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2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DB41184-8C94-46D3-9D80-4AC9E806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/>
              <a:t>Agenda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BE9700A5-382B-4780-9CF7-887CE52AD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/>
              <a:t>Info over het bedrijf</a:t>
            </a:r>
          </a:p>
          <a:p>
            <a:pPr rtl="0"/>
            <a:r>
              <a:rPr lang="nl-NL"/>
              <a:t>Jaarlijkse resultaten</a:t>
            </a:r>
          </a:p>
          <a:p>
            <a:pPr rtl="0"/>
            <a:r>
              <a:rPr lang="nl-NL"/>
              <a:t>Abonnementen voor volgend jaar</a:t>
            </a:r>
          </a:p>
          <a:p>
            <a:pPr rtl="0"/>
            <a:r>
              <a:rPr lang="nl-NL"/>
              <a:t>Onze mensen</a:t>
            </a:r>
          </a:p>
          <a:p>
            <a:pPr rtl="0"/>
            <a:r>
              <a:rPr lang="nl-NL"/>
              <a:t>Afsluiting</a:t>
            </a:r>
          </a:p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27236"/>
      </p:ext>
    </p:extLst>
  </p:cSld>
  <p:clrMapOvr>
    <a:masterClrMapping/>
  </p:clrMapOvr>
</p:sld>
</file>

<file path=ppt/theme/theme13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E121AB42-7859-4DFA-8AF2-69414489F34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93AB4970-72E9-4EB0-AEC8-2CFD3F4061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9C041C5D-3D12-4925-8DE8-B6EA4CB427D9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RetrospectVTI</ap:Template>
  <ap:TotalTime>3</ap:TotalTime>
  <ap:Words>15</ap:Words>
  <ap:PresentationFormat>Breedbeeld</ap:PresentationFormat>
  <ap:Paragraphs>7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RetrospectVTI</vt:lpstr>
      <vt:lpstr>Agenda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2021-04-14T23:34:19Z</dcterms:created>
  <dcterms:modified xsi:type="dcterms:W3CDTF">2021-05-19T09:24:42Z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