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4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nl-NL" noProof="1"/>
            <a:t>Groep A</a:t>
          </a: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nl-NL" noProof="1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nl-NL" noProof="1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nl-NL" noProof="1"/>
            <a:t>Taak 1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nl-NL" noProof="1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nl-NL" noProof="1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nl-NL" noProof="1"/>
            <a:t>Taak 2</a:t>
          </a: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nl-NL" noProof="1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nl-NL" noProof="1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nl-NL" noProof="1"/>
            <a:t>Groep B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nl-NL" noProof="1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nl-NL" noProof="1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nl-NL" noProof="1"/>
            <a:t>Taak 1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nl-NL" noProof="1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nl-NL" noProof="1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nl-NL" noProof="1"/>
            <a:t>Taak 2</a:t>
          </a: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nl-NL" noProof="1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nl-NL" noProof="1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nl-NL" noProof="1"/>
            <a:t>Groep C</a:t>
          </a: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nl-NL" noProof="1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nl-NL" noProof="1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nl-NL" noProof="1"/>
            <a:t>Taak 1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nl-NL" noProof="1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nl-NL" noProof="1"/>
        </a:p>
      </dgm:t>
    </dgm:pt>
    <dgm:pt modelId="{E95EFBB1-DB51-48D9-9DD2-47B440D9E74F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AA3E7F-2835-4125-A5E2-27CBE035761C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E41B497-3D13-495A-8DEB-A0BFCEA67D20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2BA54C-3970-460F-9F0F-377BB319FFEC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1485" y="1420819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noProof="1"/>
            <a:t>Groep A</a:t>
          </a:r>
        </a:p>
      </dsp:txBody>
      <dsp:txXfrm>
        <a:off x="1485" y="1420819"/>
        <a:ext cx="1448655" cy="579462"/>
      </dsp:txXfrm>
    </dsp:sp>
    <dsp:sp modelId="{DBAA3E7F-2835-4125-A5E2-27CBE035761C}">
      <dsp:nvSpPr>
        <dsp:cNvPr id="0" name=""/>
        <dsp:cNvSpPr/>
      </dsp:nvSpPr>
      <dsp:spPr>
        <a:xfrm>
          <a:off x="1485" y="2000281"/>
          <a:ext cx="1448655" cy="1104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rtlCol="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noProof="1"/>
            <a:t>Taak 1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noProof="1"/>
            <a:t>Taak 2</a:t>
          </a:r>
        </a:p>
      </dsp:txBody>
      <dsp:txXfrm>
        <a:off x="1485" y="2000281"/>
        <a:ext cx="1448655" cy="1104862"/>
      </dsp:txXfrm>
    </dsp:sp>
    <dsp:sp modelId="{038F020D-778A-4A38-A7AD-8697A8717D12}">
      <dsp:nvSpPr>
        <dsp:cNvPr id="0" name=""/>
        <dsp:cNvSpPr/>
      </dsp:nvSpPr>
      <dsp:spPr>
        <a:xfrm>
          <a:off x="1652953" y="1420819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noProof="1"/>
            <a:t>Groep B</a:t>
          </a:r>
        </a:p>
      </dsp:txBody>
      <dsp:txXfrm>
        <a:off x="1652953" y="1420819"/>
        <a:ext cx="1448655" cy="579462"/>
      </dsp:txXfrm>
    </dsp:sp>
    <dsp:sp modelId="{FE41B497-3D13-495A-8DEB-A0BFCEA67D20}">
      <dsp:nvSpPr>
        <dsp:cNvPr id="0" name=""/>
        <dsp:cNvSpPr/>
      </dsp:nvSpPr>
      <dsp:spPr>
        <a:xfrm>
          <a:off x="1652953" y="2000281"/>
          <a:ext cx="1448655" cy="1104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rtlCol="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noProof="1"/>
            <a:t>Taak 1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noProof="1"/>
            <a:t>Taak 2</a:t>
          </a:r>
        </a:p>
      </dsp:txBody>
      <dsp:txXfrm>
        <a:off x="1652953" y="2000281"/>
        <a:ext cx="1448655" cy="1104862"/>
      </dsp:txXfrm>
    </dsp:sp>
    <dsp:sp modelId="{23226F2C-FA6A-4CF2-BC65-843CC6787E62}">
      <dsp:nvSpPr>
        <dsp:cNvPr id="0" name=""/>
        <dsp:cNvSpPr/>
      </dsp:nvSpPr>
      <dsp:spPr>
        <a:xfrm>
          <a:off x="3304421" y="1420819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noProof="1"/>
            <a:t>Groep C</a:t>
          </a:r>
        </a:p>
      </dsp:txBody>
      <dsp:txXfrm>
        <a:off x="3304421" y="1420819"/>
        <a:ext cx="1448655" cy="579462"/>
      </dsp:txXfrm>
    </dsp:sp>
    <dsp:sp modelId="{0D2BA54C-3970-460F-9F0F-377BB319FFEC}">
      <dsp:nvSpPr>
        <dsp:cNvPr id="0" name=""/>
        <dsp:cNvSpPr/>
      </dsp:nvSpPr>
      <dsp:spPr>
        <a:xfrm>
          <a:off x="3304421" y="2000281"/>
          <a:ext cx="1448655" cy="1104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rtlCol="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 noProof="1"/>
            <a:t>Taak 1</a:t>
          </a:r>
        </a:p>
      </dsp:txBody>
      <dsp:txXfrm>
        <a:off x="3304421" y="2000281"/>
        <a:ext cx="1448655" cy="1104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6DD837-F9B0-4E1E-8415-E7CD1048C399}" type="datetime1">
              <a:rPr lang="nl-NL" smtClean="0"/>
              <a:t>2-4-2020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B7832E-996D-4205-AF40-7F3853E6D77E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40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2908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96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 hasCustomPrompt="1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17" name="Subtitel 16"/>
          <p:cNvSpPr>
            <a:spLocks noGrp="1"/>
          </p:cNvSpPr>
          <p:nvPr>
            <p:ph type="subTitle" idx="1" hasCustomPrompt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nl-NL" noProof="0"/>
              <a:t>Klik om de subtitelstijl van het model te bewerken</a:t>
            </a:r>
            <a:endParaRPr kumimoji="0" lang="nl-NL" noProof="0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A24212-2159-43A7-9397-B34B923DB346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B919B-168B-4CEA-B8BD-D704040253C1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28DCDD-166C-4F00-9E45-082351042268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B7AEEC-B6F5-4C71-A5CB-FFEE8CD6361A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E0FB38-F145-4678-8027-2CFF24255901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23D42A-DA19-43F7-886B-4218466BF42B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 hasCustomPrompt="1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 hasCustomPrompt="1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ACCFB6-5CB9-40A2-B2DD-8B4E4197456C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C3FE95-6865-47EE-AB95-13E5DC76AE96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068CD2-EBB1-4211-ABD3-FE00CF0DD614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 hasCustomPrompt="1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 hasCustomPrompt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0FC804-206E-490E-AC4E-4EDE8ABCC70A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  <a:endParaRPr kumimoji="0" lang="nl-NL" noProof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 hasCustomPrompt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47DD1FC0-A273-4769-A378-E5340F876F47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Autofit/>
          </a:bodyPr>
          <a:lstStyle/>
          <a:p>
            <a:pPr rtl="0"/>
            <a:r>
              <a:rPr lang="nl-NL" noProof="0" dirty="0"/>
              <a:t>Klik om de titelstijl van het model te bewerken</a:t>
            </a:r>
            <a:endParaRPr kumimoji="0" lang="nl-NL" noProof="0" dirty="0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nl-NL" noProof="0"/>
              <a:t>Klik om de tekststijlen van het model te bewerken</a:t>
            </a:r>
          </a:p>
          <a:p>
            <a:pPr lvl="1" rtl="0" eaLnBrk="1" latinLnBrk="0" hangingPunct="1"/>
            <a:r>
              <a:rPr lang="nl-NL" noProof="0"/>
              <a:t>Tweede niveau</a:t>
            </a:r>
          </a:p>
          <a:p>
            <a:pPr lvl="2" rtl="0" eaLnBrk="1" latinLnBrk="0" hangingPunct="1"/>
            <a:r>
              <a:rPr lang="nl-NL" noProof="0"/>
              <a:t>Derde niveau</a:t>
            </a:r>
          </a:p>
          <a:p>
            <a:pPr lvl="3" rtl="0" eaLnBrk="1" latinLnBrk="0" hangingPunct="1"/>
            <a:r>
              <a:rPr lang="nl-NL" noProof="0"/>
              <a:t>Vierde niveau</a:t>
            </a:r>
          </a:p>
          <a:p>
            <a:pPr lvl="4" rtl="0" eaLnBrk="1" latinLnBrk="0" hangingPunct="1"/>
            <a:r>
              <a:rPr lang="nl-NL" noProof="0"/>
              <a:t>Vijfde niveau</a:t>
            </a:r>
            <a:endParaRPr kumimoji="0" lang="nl-NL" noProof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D2651A37-9F17-4502-9FE2-1A5C41430F6F}" type="datetime1">
              <a:rPr lang="nl-NL" noProof="0" smtClean="0"/>
              <a:t>2-4-2020</a:t>
            </a:fld>
            <a:endParaRPr lang="nl-NL" noProof="0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/>
              <a:t>Titelindeling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/>
              <a:t>Indeling van titel en inhoud met lijst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10389108" cy="1143000"/>
          </a:xfrm>
        </p:spPr>
        <p:txBody>
          <a:bodyPr rtlCol="0">
            <a:normAutofit/>
          </a:bodyPr>
          <a:lstStyle/>
          <a:p>
            <a:pPr rtl="0"/>
            <a:r>
              <a:rPr lang="nl-NL"/>
              <a:t>Indeling van inhoud van twee met tabel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667192"/>
              </p:ext>
            </p:extLst>
          </p:nvPr>
        </p:nvGraphicFramePr>
        <p:xfrm>
          <a:off x="118745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nl-NL" noProof="0"/>
                        <a:t>Klasse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noProof="0"/>
                        <a:t>Groep A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noProof="0"/>
                        <a:t>Groep B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nl-NL" noProof="0"/>
                        <a:t>Klasse 1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noProof="0"/>
                        <a:t>82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noProof="0"/>
                        <a:t>85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nl-NL" noProof="0"/>
                        <a:t>Klasse 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noProof="0"/>
                        <a:t>76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noProof="0"/>
                        <a:t>88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nl-NL" noProof="0"/>
                        <a:t>Klasse 3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noProof="0"/>
                        <a:t>84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l-NL" noProof="0" dirty="0"/>
                        <a:t>90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nl-NL"/>
              <a:t>Eerste opsommingsteken hier</a:t>
            </a:r>
          </a:p>
          <a:p>
            <a:pPr rtl="0"/>
            <a:r>
              <a:rPr lang="nl-NL"/>
              <a:t>Tweede opsommingsteken hier</a:t>
            </a:r>
          </a:p>
          <a:p>
            <a:pPr rtl="0"/>
            <a:r>
              <a:rPr lang="nl-NL"/>
              <a:t>Derde opsommingsteken hier</a:t>
            </a:r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10133076" cy="1143000"/>
          </a:xfrm>
        </p:spPr>
        <p:txBody>
          <a:bodyPr rtlCol="0">
            <a:normAutofit fontScale="90000"/>
          </a:bodyPr>
          <a:lstStyle/>
          <a:p>
            <a:pPr rtl="0"/>
            <a:r>
              <a:rPr lang="nl-NL" noProof="1"/>
              <a:t>Indeling van inhoud van twee met SmartArt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nl-NL" noProof="1"/>
              <a:t>Eerste opsommingsteken hier</a:t>
            </a:r>
          </a:p>
          <a:p>
            <a:pPr rtl="0"/>
            <a:r>
              <a:rPr lang="nl-NL" noProof="1"/>
              <a:t>Tweede opsommingsteken hier</a:t>
            </a:r>
          </a:p>
          <a:p>
            <a:pPr rtl="0"/>
            <a:r>
              <a:rPr lang="nl-NL" noProof="1"/>
              <a:t>Derde opsommingsteken hier</a:t>
            </a:r>
          </a:p>
        </p:txBody>
      </p:sp>
      <p:graphicFrame>
        <p:nvGraphicFramePr>
          <p:cNvPr id="9" name="Tijdelijke aanduiding voor inhoud 8" descr="Horizontale lijst met opsommingstekens met 3 groepen die van links naar rechts zijn gerangschikt met taakbeschrijvingen onder elke groe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6991318"/>
              </p:ext>
            </p:extLst>
          </p:nvPr>
        </p:nvGraphicFramePr>
        <p:xfrm>
          <a:off x="6267450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jabloon met referentiepuntontwer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Office-them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TF03460539</Template>
  <TotalTime>0</TotalTime>
  <Words>95</Words>
  <PresentationFormat>Breedbeeld</PresentationFormat>
  <Paragraphs>40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Palatino Linotype</vt:lpstr>
      <vt:lpstr>Wingdings 2</vt:lpstr>
      <vt:lpstr>Sjabloon met referentiepuntontwerp</vt:lpstr>
      <vt:lpstr>Titelindeling</vt:lpstr>
      <vt:lpstr>Indeling van titel en inhoud met lijst</vt:lpstr>
      <vt:lpstr>Indeling van inhoud van twee met tabel</vt:lpstr>
      <vt:lpstr>Indeling van inhoud van twee met SmartArt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2019-06-17T09:40:00Z</dcterms:created>
  <dcterms:modified xsi:type="dcterms:W3CDTF">2020-04-02T03:32:41Z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