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30" d="100"/>
          <a:sy n="130" d="100"/>
        </p:scale>
        <p:origin x="223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nl-NL" dirty="0">
                <a:latin typeface="Corbel" panose="020B0503020204020204" pitchFamily="34" charset="0"/>
              </a:rPr>
              <a:t>21-3-2018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nl-NL" smtClean="0">
                <a:latin typeface="Corbel" panose="020B0503020204020204" pitchFamily="34" charset="0"/>
              </a:rPr>
              <a:t>‹#›</a:t>
            </a:fld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nl-NL"/>
              <a:t>21-3-2018</a:t>
            </a:r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nl-NL" dirty="0"/>
              <a:t>Klik om titel toe te voegen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dirty="0"/>
              <a:t>Klik om subtitel toe te 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nl-NL"/>
              <a:t>21-3-2018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augu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Augustus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September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Oktober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November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December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620000" cy="1143000"/>
          </a:xfrm>
        </p:spPr>
        <p:txBody>
          <a:bodyPr rtlCol="0"/>
          <a:lstStyle>
            <a:lvl1pPr>
              <a:defRPr sz="4600">
                <a:latin typeface="Corbel" panose="020B0503020204020204" pitchFamily="34" charset="0"/>
              </a:defRPr>
            </a:lvl1pPr>
          </a:lstStyle>
          <a:p>
            <a:pPr rtl="0"/>
            <a:r>
              <a:rPr lang="nl-NL" dirty="0"/>
              <a:t>Klik om de titelstijl van 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nl-NL" dirty="0"/>
              <a:t>Klik om de tekststijlen van het model te 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nl-NL"/>
              <a:t>21-3-2018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nl-NL"/>
              <a:t>21-3-2018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an de m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ep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oep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Rechte verbindingslijn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Rechte verbindingslijn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echte verbindingslijn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Rechte verbindingslijn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echte verbindingslijn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Rechte verbindingslijn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ep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Rechte verbindingslijn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Rechte verbindingslijn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Rechte verbindingslijn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Rechte verbindingslijn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Rechte verbindingslijn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Rechte verbindingslijn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ep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Rechte verbindingslijn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Rechte verbindingslijn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echte verbindingslijn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Rechte verbindingslijn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Rechte verbindingslijn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Rechte verbindingslijn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oep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Rechte verbindingslijn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Rechte verbindingslijn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Rechte verbindingslijn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Rechte verbindingslijn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Rechte verbindingslijn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Rechte verbindingslijn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oep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Rechte verbindingslijn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echte verbindingslijn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Rechte verbindingslijn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Rechte verbindingslijn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Rechte verbindingslijn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Rechte verbindingslijn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oep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oep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Jaar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Maand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oep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Rechte verbindingslijn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echte verbindingslijn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Rechte verbindingslijn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echte verbindingslijn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Rechte verbindingslijn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Rechte verbindingslijn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ep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Rechte verbindingslijn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Rechte verbindingslijn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Rechte verbindingslijn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Rechte verbindingslijn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Rechte verbindingslijn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Rechte verbindingslijn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oep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Rechte verbindingslijn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Rechte verbindingslijn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Rechte verbindingslijn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Rechte verbindingslijn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Rechte verbindingslijn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Rechte verbindingslijn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oep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Rechte verbindingslijn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Rechte verbindingslijn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Rechte verbindingslijn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Rechte verbindingslijn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Rechte verbindingslijn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Rechte verbindingslijn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ep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Rechte verbindingslijn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Rechte verbindingslijn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Rechte verbindingslijn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Rechte verbindingslijn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Rechte verbindingslijn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Rechte verbindingslijn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ep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Rechte verbindingslijn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echte verbindingslijn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echte verbindingslijn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Rechte verbindingslijn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Rechte verbindingslijn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Rechte verbindingslijn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ep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Rechte verbindingslijn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echte verbindingslijn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echte verbindingslijn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echte verbindingslijn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echte verbindingslijn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echte verbindingslijn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Januari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vak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nl-NL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Februari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m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Maart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April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53" name="Tijdelijke aanduiding voor tekst 167">
            <a:extLst>
              <a:ext uri="{FF2B5EF4-FFF2-40B4-BE49-F238E27FC236}">
                <a16:creationId xmlns:a16="http://schemas.microsoft.com/office/drawing/2014/main" id="{5369FA75-D5D0-4241-BD58-F69B81A56D3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m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Mei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Juni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voor 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e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e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echte verbindingslijn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echte verbindingslijn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echte verbindingslijn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echte verbindingslijn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echte verbindingslijn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e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echte verbindingslijn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echte verbindingslijn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echte verbindingslijn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echte verbindingslijn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echte verbindingslijn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echte verbindingslijn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e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echte verbindingslijn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echte verbindingslijn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echte verbindingslijn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echte verbindingslijn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echte verbindingslijn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echte verbindingslijn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e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echte verbindingslijn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chte verbindingslijn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echte verbindingslijn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echte verbindingslijn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e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echte verbindingslijn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chte verbindingslijn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chte verbindingslijn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chte verbindingslijn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chte verbindingslijn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chte verbindingslijn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e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echte verbindingslijn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chte verbindingslijn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chte verbindingslijn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chte verbindingslijn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chte verbindingslijn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chte verbindingslijn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e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echte verbindingslijn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chte verbindingslijn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chte verbindingslijn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e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echte verbindingslijn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echte verbindingslijn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chte verbindingslijn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echte verbindingslijn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echte verbindingslijn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kstvak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nl-NL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ijdelijke aanduiding voor teks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4" name="Tijdelijke aanduiding voor teks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5" name="Tijdelijke aanduiding voor teks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6" name="Tijdelijke aanduiding voor teks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7" name="Tijdelijke aanduiding voor teks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8" name="Tijdelijke aanduiding voor teks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49" name="Tijdelijke aanduiding voor teks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0" name="Tijdelijke aanduiding voor teks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1" name="Tijdelijke aanduiding voor teks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2" name="Tijdelijke aanduiding voor teks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3" name="Tijdelijke aanduiding voor teks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4" name="Tijdelijke aanduiding voor teks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5" name="Tijdelijke aanduiding voor teks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6" name="Tijdelijke aanduiding voor teks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7" name="Tijdelijke aanduiding voor teks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8" name="Tijdelijke aanduiding voor teks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59" name="Tijdelijke aanduiding voor teks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0" name="Tijdelijke aanduiding voor teks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1" name="Tijdelijke aanduiding voor teks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2" name="Tijdelijke aanduiding voor teks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3" name="Tijdelijke aanduiding voor teks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4" name="Tijdelijke aanduiding voor teks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5" name="Tijdelijke aanduiding voor teks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6" name="Tijdelijke aanduiding voor teks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67" name="Tijdelijke aanduiding voor teks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73" name="Tekstvak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Tijdelijke aanduiding voor teks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0" name="Tekstvak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Tijdelijke aanduiding voor teks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87" name="Tekstvak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Tijdelijke aanduiding voor teks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96" name="Tekstvak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Tijdelijke aanduiding voor teks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Tijdelijke aanduiding voor teks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Tijdelijke aanduiding voor teks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15" name="Tekstvak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zondag</a:t>
            </a:r>
          </a:p>
        </p:txBody>
      </p:sp>
      <p:sp>
        <p:nvSpPr>
          <p:cNvPr id="116" name="Tekstvak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maandag</a:t>
            </a:r>
          </a:p>
        </p:txBody>
      </p:sp>
      <p:sp>
        <p:nvSpPr>
          <p:cNvPr id="117" name="Tekstvak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dinsdag</a:t>
            </a:r>
          </a:p>
        </p:txBody>
      </p:sp>
      <p:sp>
        <p:nvSpPr>
          <p:cNvPr id="118" name="Tekstvak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woensdag</a:t>
            </a:r>
          </a:p>
        </p:txBody>
      </p:sp>
      <p:sp>
        <p:nvSpPr>
          <p:cNvPr id="119" name="Tekstvak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donderdag</a:t>
            </a:r>
          </a:p>
        </p:txBody>
      </p:sp>
      <p:sp>
        <p:nvSpPr>
          <p:cNvPr id="120" name="Tekstvak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vrijdag</a:t>
            </a:r>
          </a:p>
        </p:txBody>
      </p:sp>
      <p:sp>
        <p:nvSpPr>
          <p:cNvPr id="121" name="Tekstvak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nl-NL" sz="1600" dirty="0">
                <a:solidFill>
                  <a:schemeClr val="accent1"/>
                </a:solidFill>
                <a:latin typeface="Corbel" panose="020B0503020204020204" pitchFamily="34" charset="0"/>
              </a:rPr>
              <a:t>zaterdag</a:t>
            </a:r>
          </a:p>
        </p:txBody>
      </p:sp>
      <p:sp>
        <p:nvSpPr>
          <p:cNvPr id="122" name="Tekstvak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kstvak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ijdelijke aanduiding voor teks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5" name="Tijdelijke aanduiding voor teks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6" name="Tijdelijke aanduiding voor teks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7" name="Tekstvak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nl-NL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ijdelijke aanduiding voor teks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29" name="Tekstvak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ijdelijke aanduiding voor teks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kstvak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nl-NL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vak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dirty="0">
                <a:latin typeface="Corbel" pitchFamily="34" charset="0"/>
              </a:rPr>
              <a:t>Juli</a:t>
            </a:r>
          </a:p>
        </p:txBody>
      </p:sp>
      <p:sp>
        <p:nvSpPr>
          <p:cNvPr id="197" name="Rechthoe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45" name="Tijdelijke aanduiding voor teks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6" name="Tijdelijke aanduiding voor teks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7" name="Tijdelijke aanduiding voor teks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8" name="Tijdelijke aanduiding voor teks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49" name="Tijdelijke aanduiding voor teks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0" name="Tijdelijke aanduiding voor teks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nl-NL" dirty="0"/>
              <a:t>Klik om tekst toe te voegen</a:t>
            </a: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nl-NL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hoek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46" name="Rechthoek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47" name="Rechthoek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620000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nl-NL" dirty="0"/>
              <a:t>Klik om titel toe te voegen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/>
              <a:t>Klik om tekst toe te voegen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nl-NL"/>
              <a:t>21-3-2018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Instructie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nl-NL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Notitie: </a:t>
            </a:r>
          </a:p>
          <a:p>
            <a:pPr rtl="0">
              <a:spcBef>
                <a:spcPts val="1200"/>
              </a:spcBef>
            </a:pPr>
            <a:r>
              <a:rPr lang="nl-NL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U kunt deze sjabloon afdrukken om te gebruiken als kalender aan de muur. U kunt ook de dia voor een bepaalde maand kopiëren om aan uw eigen presentatie toe te voegen.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7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nl-NL" sz="11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andelijkse kalender 2014 (ma-zo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-th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Maandelijkse kalender 2014 (ma-zo)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27</cp:revision>
  <dcterms:created xsi:type="dcterms:W3CDTF">2015-06-10T19:40:02Z</dcterms:created>
  <dcterms:modified xsi:type="dcterms:W3CDTF">2018-04-25T10:29:38Z</dcterms:modified>
</cp:coreProperties>
</file>