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2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F68BACC-1D90-493E-AB7B-98607DFA70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F5386F9-8381-41DD-8304-C409BF100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70620-82DF-4741-9367-03CE15F63B7F}" type="datetime1">
              <a:rPr lang="nl-NL" smtClean="0"/>
              <a:t>20-8-2021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7E59DF6-C863-4A0D-8B1F-513F37A436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6A80919-9B94-43D9-8A90-6A33C96FDF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7AD86-762E-478E-90BC-B419406EB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55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32D58-EF5F-4B31-B9B9-7C44BCFDB00C}" type="datetime1">
              <a:rPr lang="nl-NL" smtClean="0"/>
              <a:pPr/>
              <a:t>20-8-2021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3E158-1FD6-4D1A-9140-656CED7184F6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5300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3E158-1FD6-4D1A-9140-656CED7184F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56264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7" name="Tijdelijke aanduiding voor afbeelding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16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B5318B-6A98-426B-B106-B4B28A1FBAA2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BA552-0C02-4477-8A21-6F0CFCA22576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6" name="Rechte verbindingslijn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98AD1D-D7D2-4492-87E6-32C56B75654B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8D249B-4DF5-403A-9594-07C4A265618E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4" name="Tekstvak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nl-NL" sz="8000" noProof="0">
                <a:solidFill>
                  <a:schemeClr val="tx1"/>
                </a:solidFill>
                <a:effectLst/>
              </a:rPr>
              <a:t>’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8C23B7-650D-48E6-ACC4-EC01D9B995F5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nl-NL" noProof="0"/>
              <a:t>Klikken om de tekststijl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1DA579-36D7-41D0-B3E7-AA83DA6D608C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1" name="Tekstvak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l-NL" sz="80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nl-NL" sz="8000" noProof="0">
                <a:solidFill>
                  <a:schemeClr val="tx1"/>
                </a:solidFill>
                <a:effectLst/>
              </a:rPr>
              <a:t>’</a:t>
            </a:r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nl-NL" noProof="0"/>
              <a:t>Klik om stijl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nl-NL" noProof="0"/>
              <a:t>Klikken om de tekststijl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0FB280-637E-4C76-8818-B015F0A3B453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33CA89-2033-441C-9604-A1FB32F39C9F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ECE1B9-F59A-4624-9336-E0D8210708BB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14CFFF-ED56-4BE0-9E2A-C91F8FE9D7CF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0BD2FE-012B-4F3E-A465-CF4AD1317057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128CAE-549A-405B-8F81-A1E070C304CB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5E5602-8728-4701-8C24-D55D25DC5D7A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5AFF07-ABEA-44F7-BD62-1775B1EA45AD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B48016-AC25-4C6F-9E3F-BE0A1C21E1FC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BBF65-AC26-4E1D-AD48-DB7C3D3ED10C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4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7EBAA3-3ECA-4CEF-9971-97C530AD68A0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Rechte verbindingslijn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FD8C2546-EBAE-41B8-981C-1513682C5C1C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2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Slice</ap:Template>
  <ap:TotalTime>12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3</vt:lpstr>
      <vt:lpstr>Segment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2021-08-20T08:16:47Z</dcterms:modified>
</cp:coreProperties>
</file>