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8:14:32.963" v="24" actId="790"/>
      <pc:docMkLst>
        <pc:docMk/>
      </pc:docMkLst>
      <pc:sldChg chg="modSp mod modNotes modNotesTx">
        <pc:chgData name="Fake Test User" userId="SID-0" providerId="Test" clId="FakeClientId" dt="2021-07-27T08:14:02.822" v="21" actId="790"/>
        <pc:sldMkLst>
          <pc:docMk/>
          <pc:sldMk cId="3622625124" sldId="256"/>
        </pc:sldMkLst>
        <pc:spChg chg="mod">
          <ac:chgData name="Fake Test User" userId="SID-0" providerId="Test" clId="FakeClientId" dt="2021-07-27T08:11:17.693" v="0" actId="790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8:11:17.693" v="0" actId="790"/>
          <ac:spMkLst>
            <pc:docMk/>
            <pc:sldMk cId="362262512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8:14:32.963" v="2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8:11:49.741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8:11:49.741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8:11:49.741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8:11:49.741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8:11:49.741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8:14:32.963" v="2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8:14:32.963" v="2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4:32.963" v="2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4:32.963" v="2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4:32.963" v="2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4:32.963" v="2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1:58.507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8:11:58.507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1:58.507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1:58.507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1:58.507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1:58.507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2:03.554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8:12:03.554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2:03.554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2:03.554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2:03.554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2:03.554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2:08.507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8:12:08.507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2:08.507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2:08.507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2:08.507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8:12:08.507" v="6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8:12:08.507" v="6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2:14.195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8:12:14.195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2:14.195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2:14.195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2:14.195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8:12:14.195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8:12:14.195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8:12:14.195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8:12:14.195" v="7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2:20.757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8:12:20.757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2:20.757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2:20.757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2:20.757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2:25.008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8:12:25.008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2:25.008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2:25.008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2:33.258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8:12:33.258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2:33.258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2:33.258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2:33.258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2:33.258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8:12:33.258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2:37.820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08:12:37.820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2:37.820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2:37.820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2:37.820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2:37.820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8:12:37.820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3:19.806" v="1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8:13:19.806" v="1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3:19.806" v="1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3:19.806" v="1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3:19.806" v="1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3:19.806" v="1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3:23.837" v="1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8:13:23.837" v="1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3:23.837" v="1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3:23.837" v="1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3:23.837" v="1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3:23.837" v="1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2:51.664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7T08:12:51.664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2:51.664" v="1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2:51.664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2:51.664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2:51.664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2:56.477" v="13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7T08:12:56.477" v="13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2:56.477" v="13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12:56.477" v="13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2:56.477" v="13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2:56.477" v="13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8:12:56.477" v="13" actId="790"/>
            <ac:spMkLst>
              <pc:docMk/>
              <pc:sldMasterMk cId="0" sldId="2147483648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7T08:12:56.477" v="13" actId="790"/>
            <ac:spMkLst>
              <pc:docMk/>
              <pc:sldMasterMk cId="0" sldId="2147483648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7T08:12:56.477" v="13" actId="790"/>
            <ac:spMkLst>
              <pc:docMk/>
              <pc:sldMasterMk cId="0" sldId="2147483648"/>
              <pc:sldLayoutMk cId="0" sldId="2147483661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3:01.071" v="14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7T08:13:01.071" v="14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3:01.071" v="14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3:01.071" v="14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3:01.071" v="14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8:13:01.071" v="14" actId="79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3:05.571" v="15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7T08:13:05.571" v="15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3:05.571" v="15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3:05.571" v="15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8:13:05.571" v="15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8:13:05.571" v="15" actId="790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7T08:13:05.571" v="15" actId="790"/>
            <ac:spMkLst>
              <pc:docMk/>
              <pc:sldMasterMk cId="0" sldId="2147483648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7T08:13:05.571" v="15" actId="790"/>
            <ac:spMkLst>
              <pc:docMk/>
              <pc:sldMasterMk cId="0" sldId="2147483648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7-27T08:13:05.571" v="15" actId="790"/>
            <ac:spMkLst>
              <pc:docMk/>
              <pc:sldMasterMk cId="0" sldId="2147483648"/>
              <pc:sldLayoutMk cId="0" sldId="2147483663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13:15.149" v="16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7T08:13:15.149" v="16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13:15.149" v="16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13:15.149" v="16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13:15.149" v="16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8:13:15.149" v="16" actId="79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8:13:15.149" v="16" actId="790"/>
            <ac:spMkLst>
              <pc:docMk/>
              <pc:sldMasterMk cId="0" sldId="2147483648"/>
              <pc:sldLayoutMk cId="0" sldId="2147483664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7160425-4476-4C1A-A4C6-47515A13CA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E772FFF-ADDF-4F7F-A807-228B74FA0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2FD0E-A6B0-4E6A-929F-079D6B1608ED}" type="datetime1">
              <a:rPr lang="nl-NL" smtClean="0"/>
              <a:t>27-7-2021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F9B1628-B2BE-4C12-AF33-33934B5876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1C0D22-56BF-4391-9DD9-7736FDD2C6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8309F-14F8-4D47-977D-47ECD8A86E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926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9040A-EAF8-4CE9-83D0-4C73BA2565C7}" type="datetime1">
              <a:rPr lang="nl-NL" smtClean="0"/>
              <a:pPr/>
              <a:t>27-7-2021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FCF4F-2AB9-4EFD-8EE7-DB5798D1FCAB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261698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FCF4F-2AB9-4EFD-8EE7-DB5798D1FCA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871797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Vrije v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13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1" name="Vrije v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4" name="Tekstvak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l-N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‘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l-N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’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21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1" name="Vrije v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7" name="Tekstvak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l-N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‘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l-N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’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21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8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8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8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0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2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e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Vrije v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Vrije v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Vrije v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Vrije v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Vrije v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Vrije v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Vrije v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Vrije v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Vrije v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Vrije v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Vrije v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Vrije v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e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Vrije v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Vrije v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Vrije v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Vrije v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Vrije v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Vrije v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Vrije v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Vrije v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Vrije v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Vrije v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Vrije v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Vrije v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hthoek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1BEF0D-F0BB-DE4B-95CE-6DB70DBA9567}" type="datetimeFigureOut">
              <a:rPr lang="nl-NL" noProof="0" smtClean="0"/>
              <a:pPr rtl="0"/>
              <a:t>7/27/2021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7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Sliert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2021-07-27T08:14:40Z</dcterms:modified>
</cp:coreProperties>
</file>