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405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7:46:16.627" v="19" actId="790"/>
      <pc:docMkLst>
        <pc:docMk/>
      </pc:docMkLst>
      <pc:sldChg chg="modSp mod modNotes modNotesTx">
        <pc:chgData name="Fake Test User" userId="SID-0" providerId="Test" clId="FakeClientId" dt="2021-07-27T07:45:41.330" v="16" actId="790"/>
        <pc:sldMkLst>
          <pc:docMk/>
          <pc:sldMk cId="690163300" sldId="256"/>
        </pc:sldMkLst>
        <pc:spChg chg="mod">
          <ac:chgData name="Fake Test User" userId="SID-0" providerId="Test" clId="FakeClientId" dt="2021-07-27T07:43:24.612" v="0" actId="790"/>
          <ac:spMkLst>
            <pc:docMk/>
            <pc:sldMk cId="690163300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7:43:24.612" v="0" actId="790"/>
          <ac:spMkLst>
            <pc:docMk/>
            <pc:sldMk cId="69016330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7:46:16.627" v="1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7:43:42.706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7:43:42.706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7:43:42.706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7:43:42.706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7:43:42.706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07:46:16.627" v="1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7:46:16.627" v="1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6:16.627" v="1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6:16.627" v="1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6:16.627" v="1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6:16.627" v="1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4:05.940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7:44:05.940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4:05.940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4:05.940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4:05.940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4:05.940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4:11.268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7:44:11.268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4:11.268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4:11.268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4:11.268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4:11.268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4:16.284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7:44:16.284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4:16.284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4:16.284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4:16.284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4:16.284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44:16.284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4:25.971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7:44:25.971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4:25.971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4:25.971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4:25.971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44:25.971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44:25.971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44:25.971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7:44:25.971" v="7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4:30.440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7:44:30.440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4:30.440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4:30.440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4:30.440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4:36.190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7:44:36.190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4:36.190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4:36.190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4:40.268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7:44:40.268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4:40.268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4:40.268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4:40.268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44:40.268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44:40.268" v="10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4:57.893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7:44:57.893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4:57.893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4:57.893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4:57.893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4:57.893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5:03.081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7:45:03.081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5:03.081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5:03.081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5:03.081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5:03.081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44:53.940" v="11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7T07:44:53.940" v="11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44:53.940" v="11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44:53.940" v="11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44:53.940" v="11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44:53.940" v="11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44:53.940" v="11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6405CE2-CF0F-4C40-AE22-F56C2B64B5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79C236C-A0AA-4819-BF39-7F7A6554BF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2AEB1-5EC6-4384-A8C7-5518BEA1EBDE}" type="datetime1">
              <a:rPr lang="nl-NL" smtClean="0"/>
              <a:t>27-7-2021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F426681-7838-468D-8E82-191B9B4836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8E23688-1868-45C4-AD8E-BA5C6F135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02001-E4D7-46C3-AB64-2BF0E4E72E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014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F3993-BDB7-43E3-BB8C-BF154D544A4A}" type="datetime1">
              <a:rPr lang="nl-NL" smtClean="0"/>
              <a:pPr/>
              <a:t>27-7-2021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DCE3F-2113-4872-8E3C-E747CF44DACA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971857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DCE3F-2113-4872-8E3C-E747CF44DAC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93591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C93DE2-C5E6-434E-9D89-B89E652C9592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noProof="0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94703911-B48D-448B-B318-EE8063332469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  <p:cxnSp>
        <p:nvCxnSpPr>
          <p:cNvPr id="8" name="Rechte verbindingslijn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A3E93E-D490-4D97-B307-FAC6F58AB548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  <p:cxnSp>
        <p:nvCxnSpPr>
          <p:cNvPr id="7" name="Rechte verbindingslijn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F32C7A-A88C-4EC7-814D-6C122434AD78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C410BB-3688-41C7-8414-9B8143BFE4D9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  <p:cxnSp>
        <p:nvCxnSpPr>
          <p:cNvPr id="8" name="Rechte verbindingslijn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4CE21D-3EA5-471D-B30C-EB87D3DC7F4B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D11F40-EE58-4913-AF4C-72E75476B8D7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00E237-8526-4FAF-9CCB-7E3C7EE88791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D2A913-55BD-4D4F-942B-41D7C6799977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EBC1E6-E2A1-4EE8-B4A6-1D2AAA26CD34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89BF1A-E90E-4FE2-A5E0-3D5B7B7D6A07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nl-NL" noProof="0" smtClean="0"/>
              <a:t>‹nr.›</a:t>
            </a:fld>
            <a:endParaRPr lang="nl-NL" noProof="0"/>
          </a:p>
        </p:txBody>
      </p:sp>
      <p:cxnSp>
        <p:nvCxnSpPr>
          <p:cNvPr id="8" name="Rechte verbindingslijn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ACA6443B-26CA-4277-86DD-06B4126A01AF}" type="datetime1">
              <a:rPr lang="nl-NL" noProof="0" smtClean="0"/>
              <a:t>27-7-2021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7" name="Rechte verbindingslijn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Integral</ap:Template>
  <ap:TotalTime>3</ap:TotalTime>
  <ap:Words>1</ap:Words>
  <ap:PresentationFormat>Breedbeeld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6">
      <vt:lpstr>Calibri</vt:lpstr>
      <vt:lpstr>Tw Cen MT</vt:lpstr>
      <vt:lpstr>Tw Cen MT Condensed</vt:lpstr>
      <vt:lpstr>Wingdings 3</vt:lpstr>
      <vt:lpstr>Integraal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2014-09-12T02:18:28Z</dcterms:created>
  <dcterms:modified xsi:type="dcterms:W3CDTF">2021-07-27T07:46:21Z</dcterms:modified>
</cp:coreProperties>
</file>