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AFF34FE-8C5A-4050-BD49-0F60974067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82AA762-FECE-4387-915D-C1C0A09376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26025-3F1B-4CF6-8376-20C77C698C4F}" type="datetime1">
              <a:rPr lang="nl-NL" smtClean="0"/>
              <a:t>29-7-2021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CC9A2B4-01DA-4BD5-90A1-FF4F16754C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0FEFB1-511D-44B6-A2EE-5B9C0CFC18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EC8D9-E26F-4FF0-8A2E-BCEF3E8811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030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86946-2773-49F1-83E7-59E0E81739C6}" type="datetime1">
              <a:rPr lang="nl-NL" smtClean="0"/>
              <a:pPr/>
              <a:t>29-7-2021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1B92D-31E2-4221-9EAB-5A120ACA5A1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852202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1B92D-31E2-4221-9EAB-5A120ACA5A1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1424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394AE-F5EF-4895-8CAD-2ABB24C85548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hthoe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hthoe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e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 rtl="0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4661C3C0-BA80-410D-AB40-9279CB01C60D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CC4764-105D-47DD-8CA0-6032DE10B6A4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3C9E4E-3C6F-48DE-A0FA-A4D0B53F378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/>
          <p:cNvSpPr/>
          <p:nvPr/>
        </p:nvSpPr>
        <p:spPr>
          <a:xfrm>
            <a:off x="12192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hthoe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hthoek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hthoe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e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 rtl="0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7BA54AB-F1A3-4D3B-82D9-83AA7ECE687A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69A57D-4E76-4319-B700-8296A19690FA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16A639-DD95-45D7-A0D7-9A8747DCEB23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C0796A-340B-4160-BCE8-B1AB60161AA8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984F4F-EFA1-41D9-B377-4CD09D429EA8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hthoek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 rtl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2262BC-77DF-44F9-A3F3-8BDE8D48473B}" type="datetime1">
              <a:rPr lang="nl-NL" smtClean="0"/>
              <a:t>29-7-2021</a:t>
            </a:fld>
            <a:endParaRPr lang="en-US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en-US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en-US" dirty="0"/>
              <a:pPr rtl="0"/>
              <a:t>‹nr.›</a:t>
            </a:fld>
            <a:endParaRPr lang="en-US" dirty="0"/>
          </a:p>
        </p:txBody>
      </p:sp>
      <p:sp>
        <p:nvSpPr>
          <p:cNvPr id="12" name="Rechthoek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 rtl="0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2B87E3A-36A2-4565-84B6-D22BC65AE235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0" name="Rechthoek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73E7BFF-F64A-45A1-AD4A-39EA35B48D9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Savon</ap:Template>
  <ap:TotalTime>22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Garamond</vt:lpstr>
      <vt:lpstr>Savon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2014-09-12T02:12:20Z</dcterms:created>
  <dcterms:modified xsi:type="dcterms:W3CDTF">2021-07-29T08:09:50Z</dcterms:modified>
</cp:coreProperties>
</file>