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6623" autoAdjust="0"/>
  </p:normalViewPr>
  <p:slideViewPr>
    <p:cSldViewPr snapToGrid="0">
      <p:cViewPr varScale="1">
        <p:scale>
          <a:sx n="119" d="100"/>
          <a:sy n="119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redo custSel modSld modMainMaster modNotesMaster modHandout">
      <pc:chgData name="Fake Test User" userId="SID-0" providerId="Test" clId="FakeClientId" dt="2021-07-27T07:42:56.362" v="27" actId="790"/>
      <pc:docMkLst>
        <pc:docMk/>
      </pc:docMkLst>
      <pc:sldChg chg="modSp mod modNotes modNotesTx">
        <pc:chgData name="Fake Test User" userId="SID-0" providerId="Test" clId="FakeClientId" dt="2021-07-27T07:41:54.722" v="16" actId="790"/>
        <pc:sldMkLst>
          <pc:docMk/>
          <pc:sldMk cId="3059316376" sldId="256"/>
        </pc:sldMkLst>
        <pc:spChg chg="mod">
          <ac:chgData name="Fake Test User" userId="SID-0" providerId="Test" clId="FakeClientId" dt="2021-07-27T07:38:56.410" v="0" actId="790"/>
          <ac:spMkLst>
            <pc:docMk/>
            <pc:sldMk cId="3059316376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7:38:56.410" v="0" actId="790"/>
          <ac:spMkLst>
            <pc:docMk/>
            <pc:sldMk cId="305931637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7:42:56.362" v="27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7-27T07:39:11.675" v="2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7-27T07:39:11.675" v="2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7-27T07:39:11.675" v="2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7-27T07:39:11.675" v="2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7-27T07:39:11.675" v="2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7T07:42:56.362" v="27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7-27T07:42:56.362" v="27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2:56.362" v="27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2:56.362" v="27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2:56.362" v="27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2:56.362" v="27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39:58.519" v="4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7-27T07:39:58.519" v="4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9:58.519" v="4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39:58.519" v="4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39:58.519" v="4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39:58.519" v="4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0:05.972" v="5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7-27T07:40:05.972" v="5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0:05.972" v="5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0:05.972" v="5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0:05.972" v="5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0:05.972" v="5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0:14.988" v="6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7-27T07:40:14.988" v="6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0:14.988" v="6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0:14.988" v="6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0:14.988" v="6" actId="790"/>
            <ac:spMkLst>
              <pc:docMk/>
              <pc:sldMasterMk cId="0" sldId="2147483840"/>
              <pc:sldLayoutMk cId="0" sldId="2147483844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40:14.988" v="6" actId="790"/>
            <ac:spMkLst>
              <pc:docMk/>
              <pc:sldMasterMk cId="0" sldId="2147483840"/>
              <pc:sldLayoutMk cId="0" sldId="2147483844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7:40:14.988" v="6" actId="790"/>
            <ac:spMkLst>
              <pc:docMk/>
              <pc:sldMasterMk cId="0" sldId="2147483840"/>
              <pc:sldLayoutMk cId="0" sldId="214748384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0:25.753" v="7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7-27T07:40:25.753" v="7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0:25.753" v="7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0:25.753" v="7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0:25.753" v="7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0:25.753" v="7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40:25.753" v="7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7T07:40:25.753" v="7" actId="790"/>
            <ac:spMkLst>
              <pc:docMk/>
              <pc:sldMasterMk cId="0" sldId="2147483840"/>
              <pc:sldLayoutMk cId="0" sldId="2147483845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7T07:40:25.753" v="7" actId="790"/>
            <ac:spMkLst>
              <pc:docMk/>
              <pc:sldMasterMk cId="0" sldId="2147483840"/>
              <pc:sldLayoutMk cId="0" sldId="2147483845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0:32.691" v="8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7-27T07:40:32.691" v="8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0:32.691" v="8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40:32.691" v="8" actId="790"/>
            <ac:spMkLst>
              <pc:docMk/>
              <pc:sldMasterMk cId="0" sldId="2147483840"/>
              <pc:sldLayoutMk cId="0" sldId="214748384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40:32.691" v="8" actId="790"/>
            <ac:spMkLst>
              <pc:docMk/>
              <pc:sldMasterMk cId="0" sldId="2147483840"/>
              <pc:sldLayoutMk cId="0" sldId="214748384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0:36.988" v="9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7-27T07:40:36.988" v="9" actId="790"/>
            <ac:spMkLst>
              <pc:docMk/>
              <pc:sldMasterMk cId="0" sldId="2147483840"/>
              <pc:sldLayoutMk cId="0" sldId="214748384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0:36.988" v="9" actId="790"/>
            <ac:spMkLst>
              <pc:docMk/>
              <pc:sldMasterMk cId="0" sldId="2147483840"/>
              <pc:sldLayoutMk cId="0" sldId="214748384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40:36.988" v="9" actId="790"/>
            <ac:spMkLst>
              <pc:docMk/>
              <pc:sldMasterMk cId="0" sldId="2147483840"/>
              <pc:sldLayoutMk cId="0" sldId="214748384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0:49.831" v="10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7-27T07:40:49.831" v="10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0:49.831" v="10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0:49.831" v="10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0:49.831" v="10" actId="790"/>
            <ac:spMkLst>
              <pc:docMk/>
              <pc:sldMasterMk cId="0" sldId="2147483840"/>
              <pc:sldLayoutMk cId="0" sldId="214748384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40:49.831" v="10" actId="790"/>
            <ac:spMkLst>
              <pc:docMk/>
              <pc:sldMasterMk cId="0" sldId="2147483840"/>
              <pc:sldLayoutMk cId="0" sldId="214748384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7:40:49.831" v="10" actId="790"/>
            <ac:spMkLst>
              <pc:docMk/>
              <pc:sldMasterMk cId="0" sldId="2147483840"/>
              <pc:sldLayoutMk cId="0" sldId="2147483848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0:59.519" v="11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7-27T07:40:59.519" v="11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0:59.519" v="11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0:59.519" v="11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0:59.519" v="11" actId="790"/>
            <ac:spMkLst>
              <pc:docMk/>
              <pc:sldMasterMk cId="0" sldId="2147483840"/>
              <pc:sldLayoutMk cId="0" sldId="21474838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40:59.519" v="11" actId="790"/>
            <ac:spMkLst>
              <pc:docMk/>
              <pc:sldMasterMk cId="0" sldId="2147483840"/>
              <pc:sldLayoutMk cId="0" sldId="214748384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7:40:59.519" v="11" actId="790"/>
            <ac:spMkLst>
              <pc:docMk/>
              <pc:sldMasterMk cId="0" sldId="2147483840"/>
              <pc:sldLayoutMk cId="0" sldId="214748384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1:06.628" v="12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7-27T07:41:06.628" v="12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1:06.628" v="12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1:06.628" v="12" actId="790"/>
            <ac:spMkLst>
              <pc:docMk/>
              <pc:sldMasterMk cId="0" sldId="2147483840"/>
              <pc:sldLayoutMk cId="0" sldId="214748385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41:06.628" v="12" actId="790"/>
            <ac:spMkLst>
              <pc:docMk/>
              <pc:sldMasterMk cId="0" sldId="2147483840"/>
              <pc:sldLayoutMk cId="0" sldId="2147483850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41:06.628" v="12" actId="790"/>
            <ac:spMkLst>
              <pc:docMk/>
              <pc:sldMasterMk cId="0" sldId="2147483840"/>
              <pc:sldLayoutMk cId="0" sldId="214748385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1:11.019" v="13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7-27T07:41:11.019" v="13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1:11.019" v="13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1:11.019" v="13" actId="790"/>
            <ac:spMkLst>
              <pc:docMk/>
              <pc:sldMasterMk cId="0" sldId="2147483840"/>
              <pc:sldLayoutMk cId="0" sldId="21474838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41:11.019" v="13" actId="790"/>
            <ac:spMkLst>
              <pc:docMk/>
              <pc:sldMasterMk cId="0" sldId="2147483840"/>
              <pc:sldLayoutMk cId="0" sldId="21474838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41:11.019" v="13" actId="790"/>
            <ac:spMkLst>
              <pc:docMk/>
              <pc:sldMasterMk cId="0" sldId="2147483840"/>
              <pc:sldLayoutMk cId="0" sldId="214748385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AEF95A16-552A-4E23-B55F-F31FDE861F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3E88D1F-FB5F-440F-B2F6-0934F5A696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0727A-CA28-46E1-A626-7EABC456AEEA}" type="datetime1">
              <a:rPr lang="nl-NL" smtClean="0"/>
              <a:t>27-7-2021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0B7F73F-AE40-4961-A08D-F4E85D8F5A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F73AED-CFC5-429D-ABEF-240D779588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3ADB7-1DF6-43C1-848A-298D35B0AF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8071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D68C9-94C9-40CC-9A6C-51ABDA524397}" type="datetime1">
              <a:rPr lang="nl-NL" smtClean="0"/>
              <a:pPr/>
              <a:t>27-7-2021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6F083-C779-4D18-9549-3EC5408AEB35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186674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6F083-C779-4D18-9549-3EC5408AEB3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40822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EB8A70-B71A-4647-BB15-B8BEF193011A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hthoek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l-NL" noProof="0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701AC0-ABE7-4EEA-A0AA-F752364B4586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977606-C5A9-4BFB-9FA9-49B027E6B8BE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721E98-D395-4926-8B6B-9998AA02CECC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47289-F9DF-4F5B-98C2-823B2484B63E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9D2F63-D692-4A81-82ED-A79BC2F62731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2510A-94EC-42EA-9799-36802329BDE0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0C7961-6B75-42A1-B71F-4AFFA16223D2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4FAED1-CCBB-42C2-A7B9-E8F6FA02943C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867912" y="868680"/>
            <a:ext cx="731520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703F7B-A52F-44C0-92D6-267C635EFBFE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B18BA4-E5FE-44DA-B128-7AF1A26F319E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8" name="Rechthoek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F0B9EDBB-DD81-41BA-906A-0166C399DA4F}" type="datetime1">
              <a:rPr lang="nl-NL" noProof="0" smtClean="0"/>
              <a:t>27-7-2021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theme/theme12.xml><?xml version="1.0" encoding="utf-8"?>
<a:theme xmlns:a="http://schemas.openxmlformats.org/drawingml/2006/main" name="Kade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Frame</ap:Template>
  <ap:TotalTime>4</ap:TotalTime>
  <ap:Words>1</ap:Words>
  <ap:PresentationFormat>Breedbeeld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5">
      <vt:lpstr>Calibri</vt:lpstr>
      <vt:lpstr>Corbel</vt:lpstr>
      <vt:lpstr>Wingdings 2</vt:lpstr>
      <vt:lpstr>Kader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2014-08-26T23:50:58Z</dcterms:created>
  <dcterms:modified xsi:type="dcterms:W3CDTF">2021-07-27T07:43:06Z</dcterms:modified>
</cp:coreProperties>
</file>