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changesInfos/changesInfo1.xml" ContentType="application/vnd.ms-powerpoint.changesinfo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123" d="100"/>
          <a:sy n="123" d="100"/>
        </p:scale>
        <p:origin x="10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Relationship Type="http://schemas.microsoft.com/office/2016/11/relationships/changesInfo" Target="/ppt/changesInfos/changesInfo1.xml" Id="rId9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1-08-16T02:38:30.353" v="22" actId="790"/>
      <pc:docMkLst>
        <pc:docMk/>
      </pc:docMkLst>
      <pc:sldChg chg="modSp mod modNotes modNotesTx">
        <pc:chgData name="Fake Test User" userId="SID-0" providerId="Test" clId="FakeClientId" dt="2021-08-16T02:38:00.009" v="19" actId="790"/>
        <pc:sldMkLst>
          <pc:docMk/>
          <pc:sldMk cId="1092533690" sldId="256"/>
        </pc:sldMkLst>
        <pc:spChg chg="mod">
          <ac:chgData name="Fake Test User" userId="SID-0" providerId="Test" clId="FakeClientId" dt="2021-08-16T02:33:27.722" v="0" actId="790"/>
          <ac:spMkLst>
            <pc:docMk/>
            <pc:sldMk cId="1092533690" sldId="256"/>
            <ac:spMk id="2" creationId="{00000000-0000-0000-0000-000000000000}"/>
          </ac:spMkLst>
        </pc:spChg>
        <pc:spChg chg="mod">
          <ac:chgData name="Fake Test User" userId="SID-0" providerId="Test" clId="FakeClientId" dt="2021-08-16T02:33:27.722" v="0" actId="790"/>
          <ac:spMkLst>
            <pc:docMk/>
            <pc:sldMk cId="1092533690" sldId="256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8-16T02:38:30.353" v="22" actId="790"/>
        <pc:sldMasterMkLst>
          <pc:docMk/>
          <pc:sldMasterMk cId="0" sldId="2147483768"/>
        </pc:sldMasterMkLst>
        <pc:spChg chg="mod">
          <ac:chgData name="Fake Test User" userId="SID-0" providerId="Test" clId="FakeClientId" dt="2021-08-16T02:35:24.224" v="4" actId="790"/>
          <ac:spMkLst>
            <pc:docMk/>
            <pc:sldMasterMk cId="0" sldId="2147483768"/>
            <ac:spMk id="2" creationId="{00000000-0000-0000-0000-000000000000}"/>
          </ac:spMkLst>
        </pc:spChg>
        <pc:spChg chg="mod">
          <ac:chgData name="Fake Test User" userId="SID-0" providerId="Test" clId="FakeClientId" dt="2021-08-16T02:35:24.224" v="4" actId="790"/>
          <ac:spMkLst>
            <pc:docMk/>
            <pc:sldMasterMk cId="0" sldId="2147483768"/>
            <ac:spMk id="3" creationId="{00000000-0000-0000-0000-000000000000}"/>
          </ac:spMkLst>
        </pc:spChg>
        <pc:spChg chg="mod">
          <ac:chgData name="Fake Test User" userId="SID-0" providerId="Test" clId="FakeClientId" dt="2021-08-16T02:35:24.224" v="4" actId="790"/>
          <ac:spMkLst>
            <pc:docMk/>
            <pc:sldMasterMk cId="0" sldId="2147483768"/>
            <ac:spMk id="4" creationId="{00000000-0000-0000-0000-000000000000}"/>
          </ac:spMkLst>
        </pc:spChg>
        <pc:spChg chg="mod">
          <ac:chgData name="Fake Test User" userId="SID-0" providerId="Test" clId="FakeClientId" dt="2021-08-16T02:35:24.224" v="4" actId="790"/>
          <ac:spMkLst>
            <pc:docMk/>
            <pc:sldMasterMk cId="0" sldId="2147483768"/>
            <ac:spMk id="5" creationId="{00000000-0000-0000-0000-000000000000}"/>
          </ac:spMkLst>
        </pc:spChg>
        <pc:spChg chg="mod">
          <ac:chgData name="Fake Test User" userId="SID-0" providerId="Test" clId="FakeClientId" dt="2021-08-16T02:35:24.224" v="4" actId="790"/>
          <ac:spMkLst>
            <pc:docMk/>
            <pc:sldMasterMk cId="0" sldId="214748376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8-16T02:38:30.353" v="22" actId="790"/>
          <pc:sldLayoutMkLst>
            <pc:docMk/>
            <pc:sldMasterMk cId="0" sldId="2147483768"/>
            <pc:sldLayoutMk cId="0" sldId="2147483769"/>
          </pc:sldLayoutMkLst>
          <pc:spChg chg="mod">
            <ac:chgData name="Fake Test User" userId="SID-0" providerId="Test" clId="FakeClientId" dt="2021-08-16T02:38:30.353" v="22" actId="790"/>
            <ac:spMkLst>
              <pc:docMk/>
              <pc:sldMasterMk cId="0" sldId="2147483768"/>
              <pc:sldLayoutMk cId="0" sldId="2147483769"/>
              <ac:spMk id="2" creationId="{00000000-0000-0000-0000-000000000000}"/>
            </ac:spMkLst>
          </pc:spChg>
          <pc:spChg chg="mod">
            <ac:chgData name="Fake Test User" userId="SID-0" providerId="Test" clId="FakeClientId" dt="2021-08-16T02:38:30.353" v="22" actId="790"/>
            <ac:spMkLst>
              <pc:docMk/>
              <pc:sldMasterMk cId="0" sldId="2147483768"/>
              <pc:sldLayoutMk cId="0" sldId="2147483769"/>
              <ac:spMk id="3" creationId="{00000000-0000-0000-0000-000000000000}"/>
            </ac:spMkLst>
          </pc:spChg>
          <pc:spChg chg="mod">
            <ac:chgData name="Fake Test User" userId="SID-0" providerId="Test" clId="FakeClientId" dt="2021-08-16T02:38:30.353" v="22" actId="790"/>
            <ac:spMkLst>
              <pc:docMk/>
              <pc:sldMasterMk cId="0" sldId="2147483768"/>
              <pc:sldLayoutMk cId="0" sldId="2147483769"/>
              <ac:spMk id="4" creationId="{00000000-0000-0000-0000-000000000000}"/>
            </ac:spMkLst>
          </pc:spChg>
          <pc:spChg chg="mod">
            <ac:chgData name="Fake Test User" userId="SID-0" providerId="Test" clId="FakeClientId" dt="2021-08-16T02:38:30.353" v="22" actId="790"/>
            <ac:spMkLst>
              <pc:docMk/>
              <pc:sldMasterMk cId="0" sldId="2147483768"/>
              <pc:sldLayoutMk cId="0" sldId="2147483769"/>
              <ac:spMk id="5" creationId="{00000000-0000-0000-0000-000000000000}"/>
            </ac:spMkLst>
          </pc:spChg>
          <pc:spChg chg="mod">
            <ac:chgData name="Fake Test User" userId="SID-0" providerId="Test" clId="FakeClientId" dt="2021-08-16T02:38:30.353" v="22" actId="790"/>
            <ac:spMkLst>
              <pc:docMk/>
              <pc:sldMasterMk cId="0" sldId="2147483768"/>
              <pc:sldLayoutMk cId="0" sldId="214748376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6T02:35:50.351" v="6" actId="790"/>
          <pc:sldLayoutMkLst>
            <pc:docMk/>
            <pc:sldMasterMk cId="0" sldId="2147483768"/>
            <pc:sldLayoutMk cId="0" sldId="2147483770"/>
          </pc:sldLayoutMkLst>
          <pc:spChg chg="mod">
            <ac:chgData name="Fake Test User" userId="SID-0" providerId="Test" clId="FakeClientId" dt="2021-08-16T02:35:50.351" v="6" actId="790"/>
            <ac:spMkLst>
              <pc:docMk/>
              <pc:sldMasterMk cId="0" sldId="2147483768"/>
              <pc:sldLayoutMk cId="0" sldId="2147483770"/>
              <ac:spMk id="2" creationId="{00000000-0000-0000-0000-000000000000}"/>
            </ac:spMkLst>
          </pc:spChg>
          <pc:spChg chg="mod">
            <ac:chgData name="Fake Test User" userId="SID-0" providerId="Test" clId="FakeClientId" dt="2021-08-16T02:35:50.351" v="6" actId="790"/>
            <ac:spMkLst>
              <pc:docMk/>
              <pc:sldMasterMk cId="0" sldId="2147483768"/>
              <pc:sldLayoutMk cId="0" sldId="2147483770"/>
              <ac:spMk id="3" creationId="{00000000-0000-0000-0000-000000000000}"/>
            </ac:spMkLst>
          </pc:spChg>
          <pc:spChg chg="mod">
            <ac:chgData name="Fake Test User" userId="SID-0" providerId="Test" clId="FakeClientId" dt="2021-08-16T02:35:50.351" v="6" actId="790"/>
            <ac:spMkLst>
              <pc:docMk/>
              <pc:sldMasterMk cId="0" sldId="2147483768"/>
              <pc:sldLayoutMk cId="0" sldId="2147483770"/>
              <ac:spMk id="4" creationId="{00000000-0000-0000-0000-000000000000}"/>
            </ac:spMkLst>
          </pc:spChg>
          <pc:spChg chg="mod">
            <ac:chgData name="Fake Test User" userId="SID-0" providerId="Test" clId="FakeClientId" dt="2021-08-16T02:35:50.351" v="6" actId="790"/>
            <ac:spMkLst>
              <pc:docMk/>
              <pc:sldMasterMk cId="0" sldId="2147483768"/>
              <pc:sldLayoutMk cId="0" sldId="2147483770"/>
              <ac:spMk id="5" creationId="{00000000-0000-0000-0000-000000000000}"/>
            </ac:spMkLst>
          </pc:spChg>
          <pc:spChg chg="mod">
            <ac:chgData name="Fake Test User" userId="SID-0" providerId="Test" clId="FakeClientId" dt="2021-08-16T02:35:50.351" v="6" actId="790"/>
            <ac:spMkLst>
              <pc:docMk/>
              <pc:sldMasterMk cId="0" sldId="2147483768"/>
              <pc:sldLayoutMk cId="0" sldId="2147483770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6T02:35:58.476" v="7" actId="790"/>
          <pc:sldLayoutMkLst>
            <pc:docMk/>
            <pc:sldMasterMk cId="0" sldId="2147483768"/>
            <pc:sldLayoutMk cId="0" sldId="2147483771"/>
          </pc:sldLayoutMkLst>
          <pc:spChg chg="mod">
            <ac:chgData name="Fake Test User" userId="SID-0" providerId="Test" clId="FakeClientId" dt="2021-08-16T02:35:58.476" v="7" actId="790"/>
            <ac:spMkLst>
              <pc:docMk/>
              <pc:sldMasterMk cId="0" sldId="2147483768"/>
              <pc:sldLayoutMk cId="0" sldId="2147483771"/>
              <ac:spMk id="2" creationId="{00000000-0000-0000-0000-000000000000}"/>
            </ac:spMkLst>
          </pc:spChg>
          <pc:spChg chg="mod">
            <ac:chgData name="Fake Test User" userId="SID-0" providerId="Test" clId="FakeClientId" dt="2021-08-16T02:35:58.476" v="7" actId="790"/>
            <ac:spMkLst>
              <pc:docMk/>
              <pc:sldMasterMk cId="0" sldId="2147483768"/>
              <pc:sldLayoutMk cId="0" sldId="2147483771"/>
              <ac:spMk id="3" creationId="{00000000-0000-0000-0000-000000000000}"/>
            </ac:spMkLst>
          </pc:spChg>
          <pc:spChg chg="mod">
            <ac:chgData name="Fake Test User" userId="SID-0" providerId="Test" clId="FakeClientId" dt="2021-08-16T02:35:58.476" v="7" actId="790"/>
            <ac:spMkLst>
              <pc:docMk/>
              <pc:sldMasterMk cId="0" sldId="2147483768"/>
              <pc:sldLayoutMk cId="0" sldId="2147483771"/>
              <ac:spMk id="4" creationId="{00000000-0000-0000-0000-000000000000}"/>
            </ac:spMkLst>
          </pc:spChg>
          <pc:spChg chg="mod">
            <ac:chgData name="Fake Test User" userId="SID-0" providerId="Test" clId="FakeClientId" dt="2021-08-16T02:35:58.476" v="7" actId="790"/>
            <ac:spMkLst>
              <pc:docMk/>
              <pc:sldMasterMk cId="0" sldId="2147483768"/>
              <pc:sldLayoutMk cId="0" sldId="2147483771"/>
              <ac:spMk id="5" creationId="{00000000-0000-0000-0000-000000000000}"/>
            </ac:spMkLst>
          </pc:spChg>
          <pc:spChg chg="mod">
            <ac:chgData name="Fake Test User" userId="SID-0" providerId="Test" clId="FakeClientId" dt="2021-08-16T02:35:58.476" v="7" actId="790"/>
            <ac:spMkLst>
              <pc:docMk/>
              <pc:sldMasterMk cId="0" sldId="2147483768"/>
              <pc:sldLayoutMk cId="0" sldId="2147483771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6T02:36:03.523" v="8" actId="790"/>
          <pc:sldLayoutMkLst>
            <pc:docMk/>
            <pc:sldMasterMk cId="0" sldId="2147483768"/>
            <pc:sldLayoutMk cId="0" sldId="2147483772"/>
          </pc:sldLayoutMkLst>
          <pc:spChg chg="mod">
            <ac:chgData name="Fake Test User" userId="SID-0" providerId="Test" clId="FakeClientId" dt="2021-08-16T02:36:03.523" v="8" actId="790"/>
            <ac:spMkLst>
              <pc:docMk/>
              <pc:sldMasterMk cId="0" sldId="2147483768"/>
              <pc:sldLayoutMk cId="0" sldId="2147483772"/>
              <ac:spMk id="2" creationId="{00000000-0000-0000-0000-000000000000}"/>
            </ac:spMkLst>
          </pc:spChg>
          <pc:spChg chg="mod">
            <ac:chgData name="Fake Test User" userId="SID-0" providerId="Test" clId="FakeClientId" dt="2021-08-16T02:36:03.523" v="8" actId="790"/>
            <ac:spMkLst>
              <pc:docMk/>
              <pc:sldMasterMk cId="0" sldId="2147483768"/>
              <pc:sldLayoutMk cId="0" sldId="2147483772"/>
              <ac:spMk id="5" creationId="{00000000-0000-0000-0000-000000000000}"/>
            </ac:spMkLst>
          </pc:spChg>
          <pc:spChg chg="mod">
            <ac:chgData name="Fake Test User" userId="SID-0" providerId="Test" clId="FakeClientId" dt="2021-08-16T02:36:03.523" v="8" actId="790"/>
            <ac:spMkLst>
              <pc:docMk/>
              <pc:sldMasterMk cId="0" sldId="2147483768"/>
              <pc:sldLayoutMk cId="0" sldId="2147483772"/>
              <ac:spMk id="6" creationId="{00000000-0000-0000-0000-000000000000}"/>
            </ac:spMkLst>
          </pc:spChg>
          <pc:spChg chg="mod">
            <ac:chgData name="Fake Test User" userId="SID-0" providerId="Test" clId="FakeClientId" dt="2021-08-16T02:36:03.523" v="8" actId="790"/>
            <ac:spMkLst>
              <pc:docMk/>
              <pc:sldMasterMk cId="0" sldId="2147483768"/>
              <pc:sldLayoutMk cId="0" sldId="2147483772"/>
              <ac:spMk id="7" creationId="{00000000-0000-0000-0000-000000000000}"/>
            </ac:spMkLst>
          </pc:spChg>
          <pc:spChg chg="mod">
            <ac:chgData name="Fake Test User" userId="SID-0" providerId="Test" clId="FakeClientId" dt="2021-08-16T02:36:03.523" v="8" actId="790"/>
            <ac:spMkLst>
              <pc:docMk/>
              <pc:sldMasterMk cId="0" sldId="2147483768"/>
              <pc:sldLayoutMk cId="0" sldId="2147483772"/>
              <ac:spMk id="10" creationId="{00000000-0000-0000-0000-000000000000}"/>
            </ac:spMkLst>
          </pc:spChg>
          <pc:spChg chg="mod">
            <ac:chgData name="Fake Test User" userId="SID-0" providerId="Test" clId="FakeClientId" dt="2021-08-16T02:36:03.523" v="8" actId="790"/>
            <ac:spMkLst>
              <pc:docMk/>
              <pc:sldMasterMk cId="0" sldId="2147483768"/>
              <pc:sldLayoutMk cId="0" sldId="2147483772"/>
              <ac:spMk id="12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6T02:36:08.413" v="9" actId="790"/>
          <pc:sldLayoutMkLst>
            <pc:docMk/>
            <pc:sldMasterMk cId="0" sldId="2147483768"/>
            <pc:sldLayoutMk cId="0" sldId="2147483773"/>
          </pc:sldLayoutMkLst>
          <pc:spChg chg="mod">
            <ac:chgData name="Fake Test User" userId="SID-0" providerId="Test" clId="FakeClientId" dt="2021-08-16T02:36:08.413" v="9" actId="790"/>
            <ac:spMkLst>
              <pc:docMk/>
              <pc:sldMasterMk cId="0" sldId="2147483768"/>
              <pc:sldLayoutMk cId="0" sldId="2147483773"/>
              <ac:spMk id="2" creationId="{00000000-0000-0000-0000-000000000000}"/>
            </ac:spMkLst>
          </pc:spChg>
          <pc:spChg chg="mod">
            <ac:chgData name="Fake Test User" userId="SID-0" providerId="Test" clId="FakeClientId" dt="2021-08-16T02:36:08.413" v="9" actId="790"/>
            <ac:spMkLst>
              <pc:docMk/>
              <pc:sldMasterMk cId="0" sldId="2147483768"/>
              <pc:sldLayoutMk cId="0" sldId="2147483773"/>
              <ac:spMk id="3" creationId="{00000000-0000-0000-0000-000000000000}"/>
            </ac:spMkLst>
          </pc:spChg>
          <pc:spChg chg="mod">
            <ac:chgData name="Fake Test User" userId="SID-0" providerId="Test" clId="FakeClientId" dt="2021-08-16T02:36:08.413" v="9" actId="790"/>
            <ac:spMkLst>
              <pc:docMk/>
              <pc:sldMasterMk cId="0" sldId="2147483768"/>
              <pc:sldLayoutMk cId="0" sldId="2147483773"/>
              <ac:spMk id="5" creationId="{00000000-0000-0000-0000-000000000000}"/>
            </ac:spMkLst>
          </pc:spChg>
          <pc:spChg chg="mod">
            <ac:chgData name="Fake Test User" userId="SID-0" providerId="Test" clId="FakeClientId" dt="2021-08-16T02:36:08.413" v="9" actId="790"/>
            <ac:spMkLst>
              <pc:docMk/>
              <pc:sldMasterMk cId="0" sldId="2147483768"/>
              <pc:sldLayoutMk cId="0" sldId="2147483773"/>
              <ac:spMk id="7" creationId="{00000000-0000-0000-0000-000000000000}"/>
            </ac:spMkLst>
          </pc:spChg>
          <pc:spChg chg="mod">
            <ac:chgData name="Fake Test User" userId="SID-0" providerId="Test" clId="FakeClientId" dt="2021-08-16T02:36:08.413" v="9" actId="790"/>
            <ac:spMkLst>
              <pc:docMk/>
              <pc:sldMasterMk cId="0" sldId="2147483768"/>
              <pc:sldLayoutMk cId="0" sldId="2147483773"/>
              <ac:spMk id="8" creationId="{00000000-0000-0000-0000-000000000000}"/>
            </ac:spMkLst>
          </pc:spChg>
          <pc:spChg chg="mod">
            <ac:chgData name="Fake Test User" userId="SID-0" providerId="Test" clId="FakeClientId" dt="2021-08-16T02:36:08.413" v="9" actId="790"/>
            <ac:spMkLst>
              <pc:docMk/>
              <pc:sldMasterMk cId="0" sldId="2147483768"/>
              <pc:sldLayoutMk cId="0" sldId="2147483773"/>
              <ac:spMk id="9" creationId="{00000000-0000-0000-0000-000000000000}"/>
            </ac:spMkLst>
          </pc:spChg>
          <pc:spChg chg="mod">
            <ac:chgData name="Fake Test User" userId="SID-0" providerId="Test" clId="FakeClientId" dt="2021-08-16T02:36:08.413" v="9" actId="790"/>
            <ac:spMkLst>
              <pc:docMk/>
              <pc:sldMasterMk cId="0" sldId="2147483768"/>
              <pc:sldLayoutMk cId="0" sldId="2147483773"/>
              <ac:spMk id="11" creationId="{00000000-0000-0000-0000-000000000000}"/>
            </ac:spMkLst>
          </pc:spChg>
          <pc:spChg chg="mod">
            <ac:chgData name="Fake Test User" userId="SID-0" providerId="Test" clId="FakeClientId" dt="2021-08-16T02:36:08.413" v="9" actId="790"/>
            <ac:spMkLst>
              <pc:docMk/>
              <pc:sldMasterMk cId="0" sldId="2147483768"/>
              <pc:sldLayoutMk cId="0" sldId="2147483773"/>
              <ac:spMk id="13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6T02:36:18.804" v="10" actId="790"/>
          <pc:sldLayoutMkLst>
            <pc:docMk/>
            <pc:sldMasterMk cId="0" sldId="2147483768"/>
            <pc:sldLayoutMk cId="0" sldId="2147483774"/>
          </pc:sldLayoutMkLst>
          <pc:spChg chg="mod">
            <ac:chgData name="Fake Test User" userId="SID-0" providerId="Test" clId="FakeClientId" dt="2021-08-16T02:36:18.804" v="10" actId="790"/>
            <ac:spMkLst>
              <pc:docMk/>
              <pc:sldMasterMk cId="0" sldId="2147483768"/>
              <pc:sldLayoutMk cId="0" sldId="2147483774"/>
              <ac:spMk id="2" creationId="{00000000-0000-0000-0000-000000000000}"/>
            </ac:spMkLst>
          </pc:spChg>
          <pc:spChg chg="mod">
            <ac:chgData name="Fake Test User" userId="SID-0" providerId="Test" clId="FakeClientId" dt="2021-08-16T02:36:18.804" v="10" actId="790"/>
            <ac:spMkLst>
              <pc:docMk/>
              <pc:sldMasterMk cId="0" sldId="2147483768"/>
              <pc:sldLayoutMk cId="0" sldId="2147483774"/>
              <ac:spMk id="3" creationId="{00000000-0000-0000-0000-000000000000}"/>
            </ac:spMkLst>
          </pc:spChg>
          <pc:spChg chg="mod">
            <ac:chgData name="Fake Test User" userId="SID-0" providerId="Test" clId="FakeClientId" dt="2021-08-16T02:36:18.804" v="10" actId="790"/>
            <ac:spMkLst>
              <pc:docMk/>
              <pc:sldMasterMk cId="0" sldId="2147483768"/>
              <pc:sldLayoutMk cId="0" sldId="2147483774"/>
              <ac:spMk id="4" creationId="{00000000-0000-0000-0000-000000000000}"/>
            </ac:spMkLst>
          </pc:spChg>
          <pc:spChg chg="mod">
            <ac:chgData name="Fake Test User" userId="SID-0" providerId="Test" clId="FakeClientId" dt="2021-08-16T02:36:18.804" v="10" actId="790"/>
            <ac:spMkLst>
              <pc:docMk/>
              <pc:sldMasterMk cId="0" sldId="2147483768"/>
              <pc:sldLayoutMk cId="0" sldId="214748377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6T02:36:22.882" v="11" actId="790"/>
          <pc:sldLayoutMkLst>
            <pc:docMk/>
            <pc:sldMasterMk cId="0" sldId="2147483768"/>
            <pc:sldLayoutMk cId="0" sldId="2147483775"/>
          </pc:sldLayoutMkLst>
          <pc:spChg chg="mod">
            <ac:chgData name="Fake Test User" userId="SID-0" providerId="Test" clId="FakeClientId" dt="2021-08-16T02:36:22.882" v="11" actId="790"/>
            <ac:spMkLst>
              <pc:docMk/>
              <pc:sldMasterMk cId="0" sldId="2147483768"/>
              <pc:sldLayoutMk cId="0" sldId="2147483775"/>
              <ac:spMk id="5" creationId="{00000000-0000-0000-0000-000000000000}"/>
            </ac:spMkLst>
          </pc:spChg>
          <pc:spChg chg="mod">
            <ac:chgData name="Fake Test User" userId="SID-0" providerId="Test" clId="FakeClientId" dt="2021-08-16T02:36:22.882" v="11" actId="790"/>
            <ac:spMkLst>
              <pc:docMk/>
              <pc:sldMasterMk cId="0" sldId="2147483768"/>
              <pc:sldLayoutMk cId="0" sldId="2147483775"/>
              <ac:spMk id="6" creationId="{00000000-0000-0000-0000-000000000000}"/>
            </ac:spMkLst>
          </pc:spChg>
          <pc:spChg chg="mod">
            <ac:chgData name="Fake Test User" userId="SID-0" providerId="Test" clId="FakeClientId" dt="2021-08-16T02:36:22.882" v="11" actId="790"/>
            <ac:spMkLst>
              <pc:docMk/>
              <pc:sldMasterMk cId="0" sldId="2147483768"/>
              <pc:sldLayoutMk cId="0" sldId="2147483775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6T02:36:28.039" v="12" actId="790"/>
          <pc:sldLayoutMkLst>
            <pc:docMk/>
            <pc:sldMasterMk cId="0" sldId="2147483768"/>
            <pc:sldLayoutMk cId="0" sldId="2147483776"/>
          </pc:sldLayoutMkLst>
          <pc:spChg chg="mod">
            <ac:chgData name="Fake Test User" userId="SID-0" providerId="Test" clId="FakeClientId" dt="2021-08-16T02:36:28.039" v="12" actId="790"/>
            <ac:spMkLst>
              <pc:docMk/>
              <pc:sldMasterMk cId="0" sldId="2147483768"/>
              <pc:sldLayoutMk cId="0" sldId="2147483776"/>
              <ac:spMk id="2" creationId="{00000000-0000-0000-0000-000000000000}"/>
            </ac:spMkLst>
          </pc:spChg>
          <pc:spChg chg="mod">
            <ac:chgData name="Fake Test User" userId="SID-0" providerId="Test" clId="FakeClientId" dt="2021-08-16T02:36:28.039" v="12" actId="790"/>
            <ac:spMkLst>
              <pc:docMk/>
              <pc:sldMasterMk cId="0" sldId="2147483768"/>
              <pc:sldLayoutMk cId="0" sldId="2147483776"/>
              <ac:spMk id="4" creationId="{00000000-0000-0000-0000-000000000000}"/>
            </ac:spMkLst>
          </pc:spChg>
          <pc:spChg chg="mod">
            <ac:chgData name="Fake Test User" userId="SID-0" providerId="Test" clId="FakeClientId" dt="2021-08-16T02:36:28.039" v="12" actId="790"/>
            <ac:spMkLst>
              <pc:docMk/>
              <pc:sldMasterMk cId="0" sldId="2147483768"/>
              <pc:sldLayoutMk cId="0" sldId="2147483776"/>
              <ac:spMk id="5" creationId="{00000000-0000-0000-0000-000000000000}"/>
            </ac:spMkLst>
          </pc:spChg>
          <pc:spChg chg="mod">
            <ac:chgData name="Fake Test User" userId="SID-0" providerId="Test" clId="FakeClientId" dt="2021-08-16T02:36:28.039" v="12" actId="790"/>
            <ac:spMkLst>
              <pc:docMk/>
              <pc:sldMasterMk cId="0" sldId="2147483768"/>
              <pc:sldLayoutMk cId="0" sldId="2147483776"/>
              <ac:spMk id="6" creationId="{00000000-0000-0000-0000-000000000000}"/>
            </ac:spMkLst>
          </pc:spChg>
          <pc:spChg chg="mod">
            <ac:chgData name="Fake Test User" userId="SID-0" providerId="Test" clId="FakeClientId" dt="2021-08-16T02:36:28.039" v="12" actId="790"/>
            <ac:spMkLst>
              <pc:docMk/>
              <pc:sldMasterMk cId="0" sldId="2147483768"/>
              <pc:sldLayoutMk cId="0" sldId="2147483776"/>
              <ac:spMk id="7" creationId="{00000000-0000-0000-0000-000000000000}"/>
            </ac:spMkLst>
          </pc:spChg>
          <pc:spChg chg="mod">
            <ac:chgData name="Fake Test User" userId="SID-0" providerId="Test" clId="FakeClientId" dt="2021-08-16T02:36:28.039" v="12" actId="790"/>
            <ac:spMkLst>
              <pc:docMk/>
              <pc:sldMasterMk cId="0" sldId="2147483768"/>
              <pc:sldLayoutMk cId="0" sldId="2147483776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6T02:36:34.102" v="13" actId="790"/>
          <pc:sldLayoutMkLst>
            <pc:docMk/>
            <pc:sldMasterMk cId="0" sldId="2147483768"/>
            <pc:sldLayoutMk cId="0" sldId="2147483777"/>
          </pc:sldLayoutMkLst>
          <pc:spChg chg="mod">
            <ac:chgData name="Fake Test User" userId="SID-0" providerId="Test" clId="FakeClientId" dt="2021-08-16T02:36:34.102" v="13" actId="790"/>
            <ac:spMkLst>
              <pc:docMk/>
              <pc:sldMasterMk cId="0" sldId="2147483768"/>
              <pc:sldLayoutMk cId="0" sldId="2147483777"/>
              <ac:spMk id="2" creationId="{00000000-0000-0000-0000-000000000000}"/>
            </ac:spMkLst>
          </pc:spChg>
          <pc:spChg chg="mod">
            <ac:chgData name="Fake Test User" userId="SID-0" providerId="Test" clId="FakeClientId" dt="2021-08-16T02:36:34.102" v="13" actId="790"/>
            <ac:spMkLst>
              <pc:docMk/>
              <pc:sldMasterMk cId="0" sldId="2147483768"/>
              <pc:sldLayoutMk cId="0" sldId="2147483777"/>
              <ac:spMk id="3" creationId="{00000000-0000-0000-0000-000000000000}"/>
            </ac:spMkLst>
          </pc:spChg>
          <pc:spChg chg="mod">
            <ac:chgData name="Fake Test User" userId="SID-0" providerId="Test" clId="FakeClientId" dt="2021-08-16T02:36:34.102" v="13" actId="790"/>
            <ac:spMkLst>
              <pc:docMk/>
              <pc:sldMasterMk cId="0" sldId="2147483768"/>
              <pc:sldLayoutMk cId="0" sldId="2147483777"/>
              <ac:spMk id="4" creationId="{00000000-0000-0000-0000-000000000000}"/>
            </ac:spMkLst>
          </pc:spChg>
          <pc:spChg chg="mod">
            <ac:chgData name="Fake Test User" userId="SID-0" providerId="Test" clId="FakeClientId" dt="2021-08-16T02:36:34.102" v="13" actId="790"/>
            <ac:spMkLst>
              <pc:docMk/>
              <pc:sldMasterMk cId="0" sldId="2147483768"/>
              <pc:sldLayoutMk cId="0" sldId="2147483777"/>
              <ac:spMk id="5" creationId="{00000000-0000-0000-0000-000000000000}"/>
            </ac:spMkLst>
          </pc:spChg>
          <pc:spChg chg="mod">
            <ac:chgData name="Fake Test User" userId="SID-0" providerId="Test" clId="FakeClientId" dt="2021-08-16T02:36:34.102" v="13" actId="790"/>
            <ac:spMkLst>
              <pc:docMk/>
              <pc:sldMasterMk cId="0" sldId="2147483768"/>
              <pc:sldLayoutMk cId="0" sldId="2147483777"/>
              <ac:spMk id="6" creationId="{00000000-0000-0000-0000-000000000000}"/>
            </ac:spMkLst>
          </pc:spChg>
          <pc:spChg chg="mod">
            <ac:chgData name="Fake Test User" userId="SID-0" providerId="Test" clId="FakeClientId" dt="2021-08-16T02:36:34.102" v="13" actId="790"/>
            <ac:spMkLst>
              <pc:docMk/>
              <pc:sldMasterMk cId="0" sldId="2147483768"/>
              <pc:sldLayoutMk cId="0" sldId="2147483777"/>
              <ac:spMk id="7" creationId="{00000000-0000-0000-0000-000000000000}"/>
            </ac:spMkLst>
          </pc:spChg>
          <pc:spChg chg="mod">
            <ac:chgData name="Fake Test User" userId="SID-0" providerId="Test" clId="FakeClientId" dt="2021-08-16T02:36:34.102" v="13" actId="790"/>
            <ac:spMkLst>
              <pc:docMk/>
              <pc:sldMasterMk cId="0" sldId="2147483768"/>
              <pc:sldLayoutMk cId="0" sldId="2147483777"/>
              <ac:spMk id="10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6T02:36:38.367" v="14" actId="790"/>
          <pc:sldLayoutMkLst>
            <pc:docMk/>
            <pc:sldMasterMk cId="0" sldId="2147483768"/>
            <pc:sldLayoutMk cId="0" sldId="2147483778"/>
          </pc:sldLayoutMkLst>
          <pc:spChg chg="mod">
            <ac:chgData name="Fake Test User" userId="SID-0" providerId="Test" clId="FakeClientId" dt="2021-08-16T02:36:38.367" v="14" actId="790"/>
            <ac:spMkLst>
              <pc:docMk/>
              <pc:sldMasterMk cId="0" sldId="2147483768"/>
              <pc:sldLayoutMk cId="0" sldId="2147483778"/>
              <ac:spMk id="2" creationId="{00000000-0000-0000-0000-000000000000}"/>
            </ac:spMkLst>
          </pc:spChg>
          <pc:spChg chg="mod">
            <ac:chgData name="Fake Test User" userId="SID-0" providerId="Test" clId="FakeClientId" dt="2021-08-16T02:36:38.367" v="14" actId="790"/>
            <ac:spMkLst>
              <pc:docMk/>
              <pc:sldMasterMk cId="0" sldId="2147483768"/>
              <pc:sldLayoutMk cId="0" sldId="2147483778"/>
              <ac:spMk id="3" creationId="{00000000-0000-0000-0000-000000000000}"/>
            </ac:spMkLst>
          </pc:spChg>
          <pc:spChg chg="mod">
            <ac:chgData name="Fake Test User" userId="SID-0" providerId="Test" clId="FakeClientId" dt="2021-08-16T02:36:38.367" v="14" actId="790"/>
            <ac:spMkLst>
              <pc:docMk/>
              <pc:sldMasterMk cId="0" sldId="2147483768"/>
              <pc:sldLayoutMk cId="0" sldId="2147483778"/>
              <ac:spMk id="4" creationId="{00000000-0000-0000-0000-000000000000}"/>
            </ac:spMkLst>
          </pc:spChg>
          <pc:spChg chg="mod">
            <ac:chgData name="Fake Test User" userId="SID-0" providerId="Test" clId="FakeClientId" dt="2021-08-16T02:36:38.367" v="14" actId="790"/>
            <ac:spMkLst>
              <pc:docMk/>
              <pc:sldMasterMk cId="0" sldId="2147483768"/>
              <pc:sldLayoutMk cId="0" sldId="2147483778"/>
              <ac:spMk id="5" creationId="{00000000-0000-0000-0000-000000000000}"/>
            </ac:spMkLst>
          </pc:spChg>
          <pc:spChg chg="mod">
            <ac:chgData name="Fake Test User" userId="SID-0" providerId="Test" clId="FakeClientId" dt="2021-08-16T02:36:38.367" v="14" actId="790"/>
            <ac:spMkLst>
              <pc:docMk/>
              <pc:sldMasterMk cId="0" sldId="2147483768"/>
              <pc:sldLayoutMk cId="0" sldId="2147483778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6T02:36:47.602" v="15" actId="790"/>
          <pc:sldLayoutMkLst>
            <pc:docMk/>
            <pc:sldMasterMk cId="0" sldId="2147483768"/>
            <pc:sldLayoutMk cId="0" sldId="2147483779"/>
          </pc:sldLayoutMkLst>
          <pc:spChg chg="mod">
            <ac:chgData name="Fake Test User" userId="SID-0" providerId="Test" clId="FakeClientId" dt="2021-08-16T02:36:47.602" v="15" actId="790"/>
            <ac:spMkLst>
              <pc:docMk/>
              <pc:sldMasterMk cId="0" sldId="2147483768"/>
              <pc:sldLayoutMk cId="0" sldId="2147483779"/>
              <ac:spMk id="2" creationId="{00000000-0000-0000-0000-000000000000}"/>
            </ac:spMkLst>
          </pc:spChg>
          <pc:spChg chg="mod">
            <ac:chgData name="Fake Test User" userId="SID-0" providerId="Test" clId="FakeClientId" dt="2021-08-16T02:36:47.602" v="15" actId="790"/>
            <ac:spMkLst>
              <pc:docMk/>
              <pc:sldMasterMk cId="0" sldId="2147483768"/>
              <pc:sldLayoutMk cId="0" sldId="2147483779"/>
              <ac:spMk id="3" creationId="{00000000-0000-0000-0000-000000000000}"/>
            </ac:spMkLst>
          </pc:spChg>
          <pc:spChg chg="mod">
            <ac:chgData name="Fake Test User" userId="SID-0" providerId="Test" clId="FakeClientId" dt="2021-08-16T02:36:47.602" v="15" actId="790"/>
            <ac:spMkLst>
              <pc:docMk/>
              <pc:sldMasterMk cId="0" sldId="2147483768"/>
              <pc:sldLayoutMk cId="0" sldId="2147483779"/>
              <ac:spMk id="4" creationId="{00000000-0000-0000-0000-000000000000}"/>
            </ac:spMkLst>
          </pc:spChg>
          <pc:spChg chg="mod">
            <ac:chgData name="Fake Test User" userId="SID-0" providerId="Test" clId="FakeClientId" dt="2021-08-16T02:36:47.602" v="15" actId="790"/>
            <ac:spMkLst>
              <pc:docMk/>
              <pc:sldMasterMk cId="0" sldId="2147483768"/>
              <pc:sldLayoutMk cId="0" sldId="2147483779"/>
              <ac:spMk id="5" creationId="{00000000-0000-0000-0000-000000000000}"/>
            </ac:spMkLst>
          </pc:spChg>
          <pc:spChg chg="mod">
            <ac:chgData name="Fake Test User" userId="SID-0" providerId="Test" clId="FakeClientId" dt="2021-08-16T02:36:47.602" v="15" actId="790"/>
            <ac:spMkLst>
              <pc:docMk/>
              <pc:sldMasterMk cId="0" sldId="2147483768"/>
              <pc:sldLayoutMk cId="0" sldId="2147483779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F30D650-14C2-4E6A-8A2F-BB7EA61BBC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5681FC2-B0DB-407D-A665-EBED4FF3A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4E503-F67B-4252-9297-92A11FF63650}" type="datetime1">
              <a:rPr lang="nl-NL" smtClean="0"/>
              <a:t>16-8-2021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6C5F0B-88DA-4352-A7A3-EA917A27AF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BAA92FD-7BA7-4842-B15F-3699FD0351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67BE2-C9B9-4CAA-8E9F-DD299D9CEE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8703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B373E-1A63-4F63-9419-4C498620DF47}" type="datetime1">
              <a:rPr lang="nl-NL" smtClean="0"/>
              <a:pPr/>
              <a:t>16-8-2021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CED67-C5B3-4630-B4CD-24F95AA084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7920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CED67-C5B3-4630-B4CD-24F95AA0847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387010"/>
      </p:ext>
    </p:extLst>
  </p:cSld>
  <p:clrMapOvr>
    <a:masterClrMapping/>
  </p:clrMapOvr>
</p:notes>
</file>

<file path=ppt/slideLayouts/_rels/slideLayout10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1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5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410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58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7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33E3BE-F32E-4F7D-A21A-6C11CDE14438}" type="datetime1">
              <a:rPr lang="nl-NL" noProof="0" smtClean="0"/>
              <a:t>16-8-2021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pic>
        <p:nvPicPr>
          <p:cNvPr id="8" name="Afbeelding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/>
          <a:p>
            <a:pPr rtl="0"/>
            <a:fld id="{0BD3B593-EB78-4512-8C80-54763251C70D}" type="datetime1">
              <a:rPr lang="nl-NL" noProof="0" smtClean="0"/>
              <a:t>16-8-2021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209041"/>
            <a:ext cx="1295400" cy="4318000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400" y="1219199"/>
            <a:ext cx="5181600" cy="4267201"/>
          </a:xfrm>
        </p:spPr>
        <p:txBody>
          <a:bodyPr vert="eaVert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880E26-0440-483C-920B-CE59D621DD7B}" type="datetime1">
              <a:rPr lang="nl-NL" noProof="0" smtClean="0"/>
              <a:t>16-8-2021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71600" y="2438400"/>
            <a:ext cx="6400800" cy="3048001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12ED0D-966A-4FC1-A4B3-204D56C34C20}" type="datetime1">
              <a:rPr lang="nl-NL" noProof="0" smtClean="0"/>
              <a:t>16-8-2021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pic>
        <p:nvPicPr>
          <p:cNvPr id="9" name="Afbeelding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711E59-24EC-40AE-92E5-0F5041A51481}" type="datetime1">
              <a:rPr lang="nl-NL" noProof="0" smtClean="0"/>
              <a:t>16-8-2021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pic>
        <p:nvPicPr>
          <p:cNvPr id="7" name="Afbeelding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7800" y="3410267"/>
            <a:ext cx="6248400" cy="1456373"/>
          </a:xfrm>
        </p:spPr>
        <p:txBody>
          <a:bodyPr rtlCol="0" anchor="t">
            <a:normAutofit/>
          </a:bodyPr>
          <a:lstStyle>
            <a:lvl1pPr algn="ctr">
              <a:defRPr sz="3600" b="0" i="0" cap="all" baseline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447800" y="1503680"/>
            <a:ext cx="6248400" cy="1566862"/>
          </a:xfrm>
        </p:spPr>
        <p:txBody>
          <a:bodyPr rtlCol="0"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pic>
        <p:nvPicPr>
          <p:cNvPr id="8" name="Afbeelding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1371600" y="2438400"/>
            <a:ext cx="3124200" cy="3124200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465C46-34CF-4DA5-9303-A85A9CCE6DB2}" type="datetime1">
              <a:rPr lang="nl-NL" noProof="0" smtClean="0"/>
              <a:t>16-8-2021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4" hasCustomPrompt="1"/>
          </p:nvPr>
        </p:nvSpPr>
        <p:spPr>
          <a:xfrm>
            <a:off x="4648200" y="2438400"/>
            <a:ext cx="3124200" cy="3124200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pic>
        <p:nvPicPr>
          <p:cNvPr id="9" name="Afbeelding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Tijdelijke aanduiding voor inhoud 10"/>
          <p:cNvSpPr>
            <a:spLocks noGrp="1"/>
          </p:cNvSpPr>
          <p:nvPr>
            <p:ph sz="quarter" idx="13" hasCustomPrompt="1"/>
          </p:nvPr>
        </p:nvSpPr>
        <p:spPr>
          <a:xfrm>
            <a:off x="1371600" y="2819400"/>
            <a:ext cx="3124200" cy="2743200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14" hasCustomPrompt="1"/>
          </p:nvPr>
        </p:nvSpPr>
        <p:spPr>
          <a:xfrm>
            <a:off x="4648200" y="2819400"/>
            <a:ext cx="3124200" cy="2743200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371600" y="2362201"/>
            <a:ext cx="3125788" cy="451338"/>
          </a:xfrm>
        </p:spPr>
        <p:txBody>
          <a:bodyPr rtlCol="0"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2359152"/>
            <a:ext cx="3127375" cy="448056"/>
          </a:xfrm>
        </p:spPr>
        <p:txBody>
          <a:bodyPr rtlCol="0"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F378EE-B075-4AF9-896D-C25CF2F46EE9}" type="datetime1">
              <a:rPr lang="nl-NL" noProof="0" smtClean="0"/>
              <a:t>16-8-2021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C4C88F-D565-436C-991C-673EAAFFEC5E}" type="datetime1">
              <a:rPr lang="nl-NL" noProof="0" smtClean="0"/>
              <a:t>16-8-2021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pic>
        <p:nvPicPr>
          <p:cNvPr id="7" name="Afbeelding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C769D1-F12D-49E8-A41D-9171FE46B64A}" type="datetime1">
              <a:rPr lang="nl-NL" noProof="0" smtClean="0"/>
              <a:t>16-8-2021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1" y="1676400"/>
            <a:ext cx="2819399" cy="599440"/>
          </a:xfrm>
        </p:spPr>
        <p:txBody>
          <a:bodyPr rtlCol="0" anchor="b">
            <a:noAutofit/>
          </a:bodyPr>
          <a:lstStyle>
            <a:lvl1pPr algn="ctr">
              <a:defRPr sz="1700" b="1" cap="all" spc="0" baseline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953001" y="2275840"/>
            <a:ext cx="2819399" cy="2905760"/>
          </a:xfrm>
        </p:spPr>
        <p:txBody>
          <a:bodyPr rtlCol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EB92DD-DB8A-4471-B8E2-17549ECE3B62}" type="datetime1">
              <a:rPr lang="nl-NL" noProof="0" smtClean="0"/>
              <a:t>16-8-2021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 hasCustomPrompt="1"/>
          </p:nvPr>
        </p:nvSpPr>
        <p:spPr>
          <a:xfrm>
            <a:off x="1371600" y="1676400"/>
            <a:ext cx="3276600" cy="3505200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sign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0" y="1676400"/>
            <a:ext cx="2819400" cy="599440"/>
          </a:xfrm>
        </p:spPr>
        <p:txBody>
          <a:bodyPr rtlCol="0" anchor="b">
            <a:noAutofit/>
          </a:bodyPr>
          <a:lstStyle>
            <a:lvl1pPr algn="ctr">
              <a:defRPr sz="1700" b="1" cap="all" spc="0" baseline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953000" y="2276856"/>
            <a:ext cx="2819400" cy="2875280"/>
          </a:xfrm>
        </p:spPr>
        <p:txBody>
          <a:bodyPr rtlCol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0B8FB8-140A-4F30-BC65-DA1D6DDD25C5}" type="datetime1">
              <a:rPr lang="nl-NL" noProof="0" smtClean="0"/>
              <a:t>16-8-2021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image" Target="/ppt/media/image22.png" Id="rId13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4.xml" Id="rId7" /><Relationship Type="http://schemas.openxmlformats.org/officeDocument/2006/relationships/theme" Target="/ppt/theme/theme12.xml" Id="rId12" /><Relationship Type="http://schemas.openxmlformats.org/officeDocument/2006/relationships/slideLayout" Target="/ppt/slideLayouts/slideLayout25.xml" Id="rId2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6.xml" Id="rId6" /><Relationship Type="http://schemas.openxmlformats.org/officeDocument/2006/relationships/slideLayout" Target="/ppt/slideLayouts/slideLayout117.xml" Id="rId11" /><Relationship Type="http://schemas.openxmlformats.org/officeDocument/2006/relationships/slideLayout" Target="/ppt/slideLayouts/slideLayout58.xml" Id="rId5" /><Relationship Type="http://schemas.openxmlformats.org/officeDocument/2006/relationships/slideLayout" Target="/ppt/slideLayouts/slideLayout109.xml" Id="rId10" /><Relationship Type="http://schemas.openxmlformats.org/officeDocument/2006/relationships/slideLayout" Target="/ppt/slideLayouts/slideLayout410.xml" Id="rId4" /><Relationship Type="http://schemas.openxmlformats.org/officeDocument/2006/relationships/slideLayout" Target="/ppt/slideLayouts/slideLayout911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5FAE64B3-9BF8-43AA-B9B8-23ED0692EB80}" type="datetime1">
              <a:rPr lang="nl-NL" noProof="0" smtClean="0"/>
              <a:t>16-8-2021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CF40B41D-FD10-4A38-B39B-626510BD49B7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533690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Couture</ap:Template>
  <ap:TotalTime>6</ap:TotalTime>
  <ap:Words>1</ap:Words>
  <ap:PresentationFormat>Diavoorstelling (4:3)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ap:HeadingPairs>
  <ap:TitlesOfParts>
    <vt:vector baseType="lpstr" size="6">
      <vt:lpstr>Arial</vt:lpstr>
      <vt:lpstr>Calibri</vt:lpstr>
      <vt:lpstr>Garamond</vt:lpstr>
      <vt:lpstr>Wingdings</vt:lpstr>
      <vt:lpstr>Couture</vt:lpstr>
      <vt:lpstr>PowerPoint-presentatie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</dc:creator>
  <dcterms:created xsi:type="dcterms:W3CDTF">2014-09-16T21:33:25Z</dcterms:created>
  <dcterms:modified xsi:type="dcterms:W3CDTF">2021-08-16T02:38:38Z</dcterms:modified>
</cp:coreProperties>
</file>