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F4ADEF73-F849-4D39-8828-BF57CF4B37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77234CB-BA79-4C6D-88AD-50997C3398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8C44C-4430-46F6-A75F-728FE4B2B4D7}" type="datetime1">
              <a:rPr lang="nl-NL" smtClean="0"/>
              <a:t>6-8-2021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00B6263-04CB-477D-BA39-B9816DECDE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28EFD3A-E099-4A7B-BD85-9CABFEF25C3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CACC4-A830-41F6-B6C7-09B1E18B00A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255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26A501-2B77-48E7-9F7F-3DE0B6E25986}" type="datetime1">
              <a:rPr lang="nl-NL" smtClean="0"/>
              <a:pPr/>
              <a:t>6-8-2021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Klikken om de tekststijl van het model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02FB-22D9-4643-82AF-FB0546759F7C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5434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02FB-22D9-4643-82AF-FB0546759F7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3621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rtlCol="0" anchor="t" anchorCtr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8E3801-E5EB-4252-A212-869EF67E68A7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 rtlCol="0">
            <a:noAutofit/>
          </a:bodyPr>
          <a:lstStyle>
            <a:lvl1pPr>
              <a:defRPr sz="800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762000" y="4724400"/>
            <a:ext cx="6858000" cy="990600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944665-0FCC-4CF2-A789-F033F8EC64A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7" name="Rechthoek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rtlCol="0" anchor="t" anchorCtr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3E5B1-8369-429C-9F28-9D01867AD001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F11E68-8702-41A9-8E00-A16C3AEE07B0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rtlCol="0" anchor="b" anchorCtr="0"/>
          <a:lstStyle>
            <a:lvl1pPr algn="l">
              <a:defRPr sz="5400" b="0" cap="all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B9873B-BA4A-479D-A7EC-4FF3EF4BAC16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8" name="Rechthoek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,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7C5455-EB82-4D1F-B75A-861BAEFEBC8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rtlCol="0"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658253-F116-4617-8478-BCBE90EC5BC5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1AF1A-B354-4BBF-8C15-CE413A066E48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BE811F-A836-4C42-A0B1-966E4D11CCB5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 rtlCol="0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 rtlCol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19FD6F-799B-4DC4-937F-1F3DF31DA7BD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rtlCol="0" anchor="b">
            <a:normAutofit/>
          </a:bodyPr>
          <a:lstStyle>
            <a:lvl1pPr algn="l">
              <a:defRPr sz="5400" b="0"/>
            </a:lvl1pPr>
          </a:lstStyle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rtlCol="0"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F1019F-F34D-409F-BA5C-099CCD5E4922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nl-NL" noProof="0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 rtl="0"/>
            <a:fld id="{EA5098BB-3F2B-4AF3-A8A9-001C5A463100}" type="datetime1">
              <a:rPr lang="nl-NL" noProof="0" smtClean="0"/>
              <a:t>6-8-2021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BFEBEB0A-9E3D-4B14-9782-E2AE3DA60D96}" type="slidenum">
              <a:rPr lang="nl-NL" noProof="0" smtClean="0"/>
              <a:pPr rtl="0"/>
              <a:t>‹nr.›</a:t>
            </a:fld>
            <a:endParaRPr lang="nl-NL" noProof="0"/>
          </a:p>
        </p:txBody>
      </p:sp>
      <p:sp>
        <p:nvSpPr>
          <p:cNvPr id="8" name="Rechthoek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  <p:sp>
        <p:nvSpPr>
          <p:cNvPr id="9" name="Rechthoek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nl-N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nl-NL" sz="52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FEBEB0A-9E3D-4B14-9782-E2AE3DA60D9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514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Krantenpapier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Newsprint</ap:Template>
  <ap:TotalTime>10</ap:TotalTime>
  <ap:Words>2</ap:Words>
  <ap:PresentationFormat>Diavoorstelling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Impact</vt:lpstr>
      <vt:lpstr>Times New Roman</vt:lpstr>
      <vt:lpstr>Krantenpapier</vt:lpstr>
      <vt:lpstr>PowerPoint-presentatie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2014-09-16T21:37:25Z</dcterms:created>
  <dcterms:modified xsi:type="dcterms:W3CDTF">2021-08-06T04:03:01Z</dcterms:modified>
</cp:coreProperties>
</file>