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307B5B0-0A95-4AA4-B05C-52D41A381A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EE09E9-8E50-441D-8FE8-E3831CB337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A017C-16C3-48A4-B1FC-F9E8101789A6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35DE49-4026-449D-AF27-46AC901EE7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34988A-5D19-4D2B-A401-C4ECCD9498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19498-6C40-49E1-9760-2C8BA2A435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163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1F388-96A5-4064-BF8C-0E9D3AB9B866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8DD93-8AF1-415C-BAB3-4711C4697AE4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1376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8DD93-8AF1-415C-BAB3-4711C4697AE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04211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A49E6C-454F-4722-92CF-38E1617AF7BC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nl-NL" noProof="0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 rtlCol="0">
            <a:noAutofit/>
          </a:bodyPr>
          <a:lstStyle>
            <a:lvl1pPr algn="r">
              <a:defRPr sz="4200" b="1"/>
            </a:lvl1pPr>
            <a:extLst/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25" name="Subtitel 24"/>
          <p:cNvSpPr>
            <a:spLocks noGrp="1"/>
          </p:cNvSpPr>
          <p:nvPr>
            <p:ph type="subTitle" idx="1" hasCustomPrompt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 rtlCol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nl-NL" noProof="0"/>
              <a:t>Klik om de subtitelstijl van het model te bewerken</a:t>
            </a:r>
            <a:endParaRPr kumimoji="0" lang="nl-NL" noProof="0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EB8C6D17-1AA8-47A1-AEF0-AA6AE1EB2B61}" type="datetime1">
              <a:rPr lang="nl-NL" noProof="0" smtClean="0"/>
              <a:t>6-8-2021</a:t>
            </a:fld>
            <a:endParaRPr lang="nl-NL" noProof="0">
              <a:solidFill>
                <a:srgbClr val="FFFFFF"/>
              </a:solidFill>
            </a:endParaRPr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 rtlCol="0"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 rtl="0"/>
            <a:endParaRPr kumimoji="0" lang="nl-NL" noProof="0">
              <a:solidFill>
                <a:srgbClr val="FFFFFF"/>
              </a:solidFill>
            </a:endParaRP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rtlCol="0" anchor="t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 rtlCol="0"/>
          <a:lstStyle/>
          <a:p>
            <a:pPr rtl="0" eaLnBrk="1" latinLnBrk="0" hangingPunct="1"/>
            <a:fld id="{D36A700E-54B6-4266-87E8-4FD9AF3F3B3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8D41EBE-B26B-455B-8C4A-FA14187A002F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rtlCol="0" anchor="t"/>
          <a:lstStyle>
            <a:lvl1pPr algn="r">
              <a:buNone/>
              <a:defRPr sz="4200" b="1" cap="all"/>
            </a:lvl1pPr>
            <a:extLst/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25E84CFE-D385-44F0-A8C8-CD7F50B2A0B1}" type="datetime1">
              <a:rPr lang="nl-NL" noProof="0" smtClean="0"/>
              <a:t>6-8-2021</a:t>
            </a:fld>
            <a:endParaRPr lang="nl-NL" noProof="0">
              <a:solidFill>
                <a:schemeClr val="tx2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nl-NL" noProof="0">
              <a:solidFill>
                <a:schemeClr val="tx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AD582A4-302B-4026-8ABF-2DD3C27981C4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8DE89D1-7BA4-4FF2-8F8F-0A5961F366D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C6FDFB1-541B-492B-8EED-E040841AA685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68F6A79C-1CA4-4B96-964C-5E5571ECE8FC}" type="datetime1">
              <a:rPr lang="nl-NL" noProof="0" smtClean="0"/>
              <a:t>6-8-2021</a:t>
            </a:fld>
            <a:endParaRPr lang="nl-NL" noProof="0">
              <a:solidFill>
                <a:schemeClr val="tx2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nl-NL" noProof="0">
              <a:solidFill>
                <a:schemeClr val="tx2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rtlCol="0" anchor="b"/>
          <a:lstStyle>
            <a:lvl1pPr algn="l">
              <a:buNone/>
              <a:defRPr lang="en-US" sz="2400" baseline="0" smtClean="0"/>
            </a:lvl1pPr>
            <a:extLst/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11EAA90-A1BD-4AC9-95F3-8C6C98EB90F9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rtlCol="0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B23A9CB-F2A2-4416-A43D-4F841EF22521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nl-NL" noProof="0" smtClean="0"/>
              <a:pPr rtl="0" eaLnBrk="1" latinLnBrk="0" hangingPunct="1"/>
              <a:t>‹nr.›</a:t>
            </a:fld>
            <a:endParaRPr kumimoji="0" lang="nl-NL" noProof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nl-NL" noProof="0"/>
              <a:t>Klik op pictogram om afbeelding toe te voegen</a:t>
            </a:r>
            <a:endParaRPr kumimoji="0" lang="nl-N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noProof="0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rmAutofit/>
          </a:bodyPr>
          <a:lstStyle/>
          <a:p>
            <a:pPr rtl="0"/>
            <a:r>
              <a:rPr lang="nl-NL" noProof="0"/>
              <a:t>Klik om stijl te bewerken</a:t>
            </a:r>
            <a:endParaRPr kumimoji="0" lang="nl-NL" noProof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nl-NL" noProof="0"/>
              <a:t>Klikken om de tekststijl van het model te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rtlCol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77FEC02D-709D-4A9C-9043-49ADF8E7B34D}" type="datetime1">
              <a:rPr lang="nl-NL" noProof="0" smtClean="0"/>
              <a:t>6-8-2021</a:t>
            </a:fld>
            <a:endParaRPr lang="nl-NL" sz="1000" noProof="0">
              <a:solidFill>
                <a:schemeClr val="tx2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rtlCol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nl-NL" sz="1000" noProof="0">
              <a:solidFill>
                <a:schemeClr val="tx2"/>
              </a:solidFill>
            </a:endParaRPr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fld id="{BC5217A8-0E06-4059-AC45-433E2E67A85D}" type="slidenum">
              <a:rPr kumimoji="0" lang="nl-NL" noProof="0" smtClean="0"/>
              <a:pPr algn="r" rtl="0" eaLnBrk="1" latinLnBrk="0" hangingPunct="1"/>
              <a:t>‹nr.›</a:t>
            </a:fld>
            <a:endParaRPr kumimoji="0" lang="nl-NL" sz="1100" noProof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vervloed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4</ap:TotalTime>
  <ap:Words>1</ap:Words>
  <ap:PresentationFormat>Diavoorstelling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Calibri</vt:lpstr>
      <vt:lpstr>Trebuchet MS</vt:lpstr>
      <vt:lpstr>Wingdings</vt:lpstr>
      <vt:lpstr>Wingdings 2</vt:lpstr>
      <vt:lpstr>Overvloed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2014-09-16T21:37:47Z</dcterms:created>
  <dcterms:modified xsi:type="dcterms:W3CDTF">2021-08-06T04:39:58Z</dcterms:modified>
</cp:coreProperties>
</file>