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8CE3E91-6383-46DB-9E31-5759CAE3D9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54383A-9556-4CBE-9DE6-D47BFC0BD3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20512-5761-4A33-BB14-7387431CDC02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ADB811-D1B1-4CD9-8ED6-9EF369E018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77FAD-5F01-4BE0-A96B-4C8BF689D0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07A1D-23F5-4CD1-9F4D-317E9AA4EF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49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5290A-921E-4F0E-A3C0-584005BACBD8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84ED5-AA64-43F8-BC4B-CE0513B8FF21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54563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84ED5-AA64-43F8-BC4B-CE0513B8FF2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31049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9CF97BD-47CB-44B0-B1C4-21538F78C1DA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 rtlCol="0"/>
          <a:lstStyle>
            <a:lvl1pPr>
              <a:defRPr b="1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9" name="Subtitel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 rtlCol="0"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 om de subtitelstijl van het model te bewerken</a:t>
            </a:r>
            <a:endParaRPr kumimoji="0" lang="nl-NL" noProof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 rtlCol="0"/>
          <a:lstStyle/>
          <a:p>
            <a:pPr rtl="0" eaLnBrk="1" latinLnBrk="0" hangingPunct="1"/>
            <a:fld id="{3671F79E-2D4C-46E1-8ABD-E1DEC43549CC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24A3341-5518-4836-8E6C-C86303ADDF3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DB4C3785-C280-4FE4-94D2-5CBB602BE5F6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 rtlCol="0"/>
          <a:lstStyle>
            <a:lvl1pPr algn="l">
              <a:buNone/>
              <a:defRPr sz="3000" b="1" cap="small" baseline="0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rtlCol="0"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 rtlCol="0"/>
          <a:lstStyle/>
          <a:p>
            <a:pPr rtl="0" eaLnBrk="1" latinLnBrk="0" hangingPunct="1"/>
            <a:fld id="{E9552433-CCD1-471E-BA21-C6AD0944490E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77FB5CF-9965-414A-93D9-398F8C34EAFB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F5F46EF-C608-4B8F-B190-25AC4A24752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69B026B1-F873-4273-AD9B-F47A8E700DB0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3E96A1B-D6C6-45C0-ADB2-136A966A4BE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 cap="small" baseline="0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 rtlCol="0"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E8D3591A-58E0-43D7-B0F0-2731C3638A5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/>
          <a:lstStyle>
            <a:lvl1pPr marL="0" indent="0">
              <a:buNone/>
              <a:defRPr sz="3200"/>
            </a:lvl1pPr>
          </a:lstStyle>
          <a:p>
            <a:pPr algn="ctr" rtl="0" eaLnBrk="1" latinLnBrk="0" hangingPunct="1">
              <a:buFontTx/>
              <a:buNone/>
            </a:pPr>
            <a:r>
              <a:rPr lang="nl-NL" noProof="0"/>
              <a:t>Klik op pictogram om afbeelding toe te voegen</a:t>
            </a:r>
            <a:endParaRPr kumimoji="0"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CF8A6348-52D4-4946-8C68-C9E05C47F39B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914097AF-4514-41A0-9BA7-D92D634F9654}" type="datetime1">
              <a:rPr lang="nl-NL" noProof="0" smtClean="0"/>
              <a:t>6-8-2021</a:t>
            </a:fld>
            <a:endParaRPr lang="nl-NL" noProof="0">
              <a:solidFill>
                <a:schemeClr val="tx2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endParaRPr kumimoji="0" lang="nl-NL" noProof="0">
              <a:solidFill>
                <a:schemeClr val="tx2"/>
              </a:solidFill>
            </a:endParaRPr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2BBB5E19-F10A-4C2F-BF6F-11C513378A2E}" type="slidenum">
              <a:rPr kumimoji="0" lang="nl-NL" noProof="0" smtClean="0"/>
              <a:pPr algn="ctr" rtl="0" eaLnBrk="1" latinLnBrk="0" hangingPunct="1"/>
              <a:t>‹nr.›</a:t>
            </a:fld>
            <a:endParaRPr kumimoji="0" lang="nl-NL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Oriel</ap:Template>
  <ap:TotalTime>5</ap:TotalTime>
  <ap:Words>1</ap:Words>
  <ap:PresentationFormat>Diavoorstelling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Calibri</vt:lpstr>
      <vt:lpstr>Century Schoolbook</vt:lpstr>
      <vt:lpstr>Wingdings</vt:lpstr>
      <vt:lpstr>Wingdings 2</vt:lpstr>
      <vt:lpstr>Oriel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2014-09-16T21:38:06Z</dcterms:created>
  <dcterms:modified xsi:type="dcterms:W3CDTF">2021-08-06T04:29:52Z</dcterms:modified>
</cp:coreProperties>
</file>