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nl-NL" noProof="0" dirty="0"/>
            <a:t>Titel stap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nl-NL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nl-NL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nl-NL" noProof="0" dirty="0"/>
            <a:t>Titel stap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nl-NL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nl-NL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nl-NL" noProof="0" dirty="0"/>
            <a:t>Titel stap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nl-NL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nl-NL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nl-NL" noProof="0" dirty="0"/>
            <a:t>Titel stap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nl-NL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nl-NL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noProof="0" dirty="0"/>
            <a:t>Titel stap 1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noProof="0" dirty="0"/>
            <a:t>Titel stap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noProof="0" dirty="0"/>
            <a:t>Titel stap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noProof="0" dirty="0"/>
            <a:t>Titel stap 4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A86C028-CEDE-4FDF-85AC-9A3682BAAE95}" type="datetime1">
              <a:rPr lang="nl-NL" smtClean="0">
                <a:latin typeface="Century Gothic" panose="020B0502020202020204" pitchFamily="34" charset="0"/>
              </a:rPr>
              <a:t>7-12-2018</a:t>
            </a:fld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nl-NL" smtClean="0">
                <a:latin typeface="Century Gothic" panose="020B0502020202020204" pitchFamily="34" charset="0"/>
              </a:rPr>
              <a:t>‹#›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0A24E59A-DC1F-4918-87F5-E9F15EFF588F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1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10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2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3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4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5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6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7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8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nl-NL" smtClean="0">
                <a:latin typeface="Century Gothic" panose="020B0502020202020204" pitchFamily="34" charset="0"/>
              </a:rPr>
              <a:t>9</a:t>
            </a:fld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 title="Bovenrand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hthoek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ep 10" title="Linkerrand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hthoek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ep 13" title="Rechterrand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hthoek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chthoek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ep 16" title="Onderrand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hthoek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chthoek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973B736-B8F0-4460-8347-4D9023AE029E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483713F-77E0-4A57-8D2A-83D43EC16ADB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7B6502A-915D-492A-8122-DA1346C64EF9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 title="Onderrand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hthoek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ep 10" title="Bovenrand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hthoek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8B25AF-213A-47A2-B8A4-CD0F6672F631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B51A7A4-614C-4B72-A958-D069316E512B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F668D02-600A-4C3D-B3B1-20B74404E684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FFC5466-7B9A-4EFE-BF83-27ECA324E89F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4E845A6-0300-46D5-A1DB-FA9663E51F53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 title="Bovenrand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hthoek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78E1449-99D4-4F94-A9BA-0B20C058EFD4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 title="Bovenrand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hthoek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ep 10" title="Onderrand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hthoek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ep 13" title="Linkerrand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hthoek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6" name="Rechthoek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ep 16" title="Rechterrand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hthoek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9" name="Rechthoek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 title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F076055-59D1-4B94-A949-20946F9D6E53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7" title="Onderrand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hthoek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Rechthoek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nl-NL" noProof="0"/>
              <a:t>VOETTEKST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12C2B0F0-0A8D-467A-818B-602E4D2F1069}" type="datetime1">
              <a:rPr lang="nl-NL" noProof="0" smtClean="0"/>
              <a:t>7-12-2018</a:t>
            </a:fld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nl-NL" noProof="0" smtClean="0"/>
              <a:pPr/>
              <a:t>‹#›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Titelindeling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y-NL">
                <a:latin typeface="Century Gothic" panose="020B0502020202020204" pitchFamily="34" charset="0"/>
              </a:rPr>
              <a:t>Voeg een diatitel toe - 5</a:t>
            </a:r>
            <a:endParaRPr lang="fy-NL" dirty="0">
              <a:latin typeface="Century Gothic" panose="020B0502020202020204" pitchFamily="34" charset="0"/>
            </a:endParaRPr>
          </a:p>
        </p:txBody>
      </p:sp>
      <p:sp>
        <p:nvSpPr>
          <p:cNvPr id="19" name="Tijdelijke aanduiding voor afbeelding 18" title="Een lege tijdelijke aanduiding om een afbeelding toe te voegen. Klik op de tijdelijke aanduiding en selecteer de afbeelding die u wilt toevoegen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fy-N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Indeling van titel en inhoud met lijst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Plaats hier uw eerste opsommingsteken</a:t>
            </a:r>
          </a:p>
          <a:p>
            <a:pPr rtl="0"/>
            <a:r>
              <a:rPr lang="nl-NL">
                <a:latin typeface="Century Gothic" panose="020B0502020202020204" pitchFamily="34" charset="0"/>
              </a:rPr>
              <a:t>Plaats hier uw tweede opsommingsteken</a:t>
            </a:r>
          </a:p>
          <a:p>
            <a:pPr rtl="0"/>
            <a:r>
              <a:rPr lang="nl-NL">
                <a:latin typeface="Century Gothic" panose="020B0502020202020204" pitchFamily="34" charset="0"/>
              </a:rPr>
              <a:t>Plaats hier uw derde opsommingsteken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>
                <a:latin typeface="Century Gothic" panose="020B0502020202020204" pitchFamily="34" charset="0"/>
              </a:rPr>
              <a:t>Indeling van titel en inhoud met grafiek</a:t>
            </a:r>
          </a:p>
        </p:txBody>
      </p:sp>
      <p:graphicFrame>
        <p:nvGraphicFramePr>
          <p:cNvPr id="9" name="Tijdelijke aanduiding voor inhoud 8" title="Gegroepeerde kolomdiagram met waarden van drie series voor vier categorieë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341886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Indeling van inhoud van twee met tabel</a:t>
            </a:r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37451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nl"/>
                        <a:t>Klasse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"/>
                        <a:t>Groep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"/>
                        <a:t>Groep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nl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nl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nl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nl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Eerste opsommingsteken hier</a:t>
            </a:r>
          </a:p>
          <a:p>
            <a:pPr rtl="0"/>
            <a:r>
              <a:rPr lang="nl-NL">
                <a:latin typeface="Century Gothic" panose="020B0502020202020204" pitchFamily="34" charset="0"/>
              </a:rPr>
              <a:t>Tweede opsommingsteken hier</a:t>
            </a:r>
          </a:p>
          <a:p>
            <a:pPr rtl="0"/>
            <a:r>
              <a:rPr lang="nl-NL">
                <a:latin typeface="Century Gothic" panose="020B0502020202020204" pitchFamily="34" charset="0"/>
              </a:rPr>
              <a:t>Derde opsommingsteken hier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>
                <a:latin typeface="Century Gothic" panose="020B0502020202020204" pitchFamily="34" charset="0"/>
              </a:rPr>
              <a:t>Indeling van titel en inhoud met SmartArt</a:t>
            </a:r>
          </a:p>
        </p:txBody>
      </p:sp>
      <p:graphicFrame>
        <p:nvGraphicFramePr>
          <p:cNvPr id="6" name="Tijdelijke aanduiding voor inhoud 5" title="Pijl-omhoog met de voortgang in vier stappe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53589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Voeg een diatitel toe - 1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Voeg een diatitel toe - 2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22" name="Tijdelijke aanduiding voor inhoud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Voeg een diatitel toe - 3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>
                <a:latin typeface="Century Gothic" panose="020B0502020202020204" pitchFamily="34" charset="0"/>
              </a:rPr>
              <a:t>Voeg een diatitel toe - 4</a:t>
            </a:r>
          </a:p>
        </p:txBody>
      </p:sp>
      <p:sp>
        <p:nvSpPr>
          <p:cNvPr id="14" name="Tijdelijke aanduiding voor inhoud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nl-N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ransparant groen 16 x 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Transparant groen 16 x 9</vt:lpstr>
      <vt:lpstr>Titelindeling</vt:lpstr>
      <vt:lpstr>Indeling van titel en inhoud met lijst</vt:lpstr>
      <vt:lpstr>Indeling van titel en inhoud met grafiek</vt:lpstr>
      <vt:lpstr>Indeling van inhoud van twee met tabel</vt:lpstr>
      <vt:lpstr>Indeling van titel en inhoud met SmartArt</vt:lpstr>
      <vt:lpstr>Voeg een diatitel toe - 1</vt:lpstr>
      <vt:lpstr>Voeg een diatitel toe - 2</vt:lpstr>
      <vt:lpstr>Voeg een diatitel toe - 3</vt:lpstr>
      <vt:lpstr>Voeg een diatitel toe - 4</vt:lpstr>
      <vt:lpstr>Voeg een diatitel toe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2018-12-07T06:00:12Z</dcterms:created>
  <dcterms:modified xsi:type="dcterms:W3CDTF">2018-12-07T06:00:12Z</dcterms:modified>
</cp:coreProperties>
</file>