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6305" autoAdjust="0"/>
  </p:normalViewPr>
  <p:slideViewPr>
    <p:cSldViewPr showGuides="1">
      <p:cViewPr varScale="1">
        <p:scale>
          <a:sx n="116" d="100"/>
          <a:sy n="116" d="100"/>
        </p:scale>
        <p:origin x="1332" y="96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1 koptekst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2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C69B1E1D-1656-4BF3-B39D-523606D6DB44}" type="datetimeFigureOut">
              <a:rPr lang="nl-NL"/>
              <a:t>12-12-2013</a:t>
            </a:fld>
            <a:endParaRPr lang="nl-NL" dirty="0"/>
          </a:p>
        </p:txBody>
      </p:sp>
      <p:sp>
        <p:nvSpPr>
          <p:cNvPr id="4" name="Tijdelijke aanduiding 3 voetteks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5" name="Tijdelijke aanduiding 4 dia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624149B6-8CC3-4B9A-BCBF-5AF8A7649FF2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1 koptekst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2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A85FC044-1321-463A-86E8-35D85A959797}" type="datetimeFigureOut">
              <a:rPr lang="nl-NL"/>
              <a:t>12-12-2013</a:t>
            </a:fld>
            <a:endParaRPr lang="nl-NL" dirty="0"/>
          </a:p>
        </p:txBody>
      </p:sp>
      <p:sp>
        <p:nvSpPr>
          <p:cNvPr id="4" name="Tijdelijke aanduiding 3 dia-afbeelding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4 notitie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5 voetteks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7" name="Tijdelijke aanduiding 6 dia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86AA99EE-A2C0-4BE5-BB96-1FDEE1D609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nl-NL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nl-NL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nl-NL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nl-NL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nl-NL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nl-NL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nl-NL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nl-NL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nl-NL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964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plaatsaanduiding 7 tekst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nl-NL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l-NL" sz="1637"/>
            </a:lvl2pPr>
            <a:lvl3pPr marL="0" indent="0" algn="ctr" latinLnBrk="0">
              <a:spcBef>
                <a:spcPts val="0"/>
              </a:spcBef>
              <a:buNone/>
              <a:defRPr lang="nl-NL" sz="1637"/>
            </a:lvl3pPr>
            <a:lvl4pPr marL="0" indent="0" algn="ctr" latinLnBrk="0">
              <a:spcBef>
                <a:spcPts val="0"/>
              </a:spcBef>
              <a:buNone/>
              <a:defRPr lang="nl-NL" sz="1637"/>
            </a:lvl4pPr>
            <a:lvl5pPr marL="0" indent="0" algn="ctr" latinLnBrk="0">
              <a:spcBef>
                <a:spcPts val="0"/>
              </a:spcBef>
              <a:buNone/>
              <a:defRPr lang="nl-NL" sz="1637"/>
            </a:lvl5pPr>
          </a:lstStyle>
          <a:p>
            <a:pPr lvl="0"/>
            <a:r>
              <a:rPr lang="nl-NL" dirty="0"/>
              <a:t>Type certificaat</a:t>
            </a:r>
          </a:p>
        </p:txBody>
      </p:sp>
      <p:sp>
        <p:nvSpPr>
          <p:cNvPr id="20" name="Tijdelijke plaatsaanduiding 7 tekst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nl-NL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l-NL" sz="1637"/>
            </a:lvl2pPr>
            <a:lvl3pPr marL="0" indent="0" algn="ctr" latinLnBrk="0">
              <a:spcBef>
                <a:spcPts val="0"/>
              </a:spcBef>
              <a:buNone/>
              <a:defRPr lang="nl-NL" sz="1637"/>
            </a:lvl3pPr>
            <a:lvl4pPr marL="0" indent="0" algn="ctr" latinLnBrk="0">
              <a:spcBef>
                <a:spcPts val="0"/>
              </a:spcBef>
              <a:buNone/>
              <a:defRPr lang="nl-NL" sz="1637"/>
            </a:lvl4pPr>
            <a:lvl5pPr marL="0" indent="0" algn="ctr" latinLnBrk="0">
              <a:spcBef>
                <a:spcPts val="0"/>
              </a:spcBef>
              <a:buNone/>
              <a:defRPr lang="nl-NL" sz="1637"/>
            </a:lvl5pPr>
          </a:lstStyle>
          <a:p>
            <a:pPr lvl="0"/>
            <a:r>
              <a:rPr lang="nl-NL" dirty="0"/>
              <a:t>[Omschrijf hier bijdrage / reden voor onderscheiding]</a:t>
            </a:r>
          </a:p>
        </p:txBody>
      </p:sp>
      <p:sp>
        <p:nvSpPr>
          <p:cNvPr id="9" name="Tijdelijke plaatsaanduiding 7 tekst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nl-NL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l-NL" sz="1637"/>
            </a:lvl2pPr>
            <a:lvl3pPr marL="0" indent="0" algn="ctr" latinLnBrk="0">
              <a:spcBef>
                <a:spcPts val="0"/>
              </a:spcBef>
              <a:buNone/>
              <a:defRPr lang="nl-NL" sz="1637"/>
            </a:lvl3pPr>
            <a:lvl4pPr marL="0" indent="0" algn="ctr" latinLnBrk="0">
              <a:spcBef>
                <a:spcPts val="0"/>
              </a:spcBef>
              <a:buNone/>
              <a:defRPr lang="nl-NL" sz="1637"/>
            </a:lvl4pPr>
            <a:lvl5pPr marL="0" indent="0" algn="ctr" latinLnBrk="0">
              <a:spcBef>
                <a:spcPts val="0"/>
              </a:spcBef>
              <a:buNone/>
              <a:defRPr lang="nl-NL" sz="1637"/>
            </a:lvl5pPr>
          </a:lstStyle>
          <a:p>
            <a:pPr lvl="0"/>
            <a:r>
              <a:rPr lang="nl-NL" dirty="0"/>
              <a:t>Naam ontvanger</a:t>
            </a:r>
          </a:p>
        </p:txBody>
      </p:sp>
      <p:sp>
        <p:nvSpPr>
          <p:cNvPr id="21" name="Tijdelijke plaatsaanduiding 7 tekst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nl-NL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l-NL" sz="1637"/>
            </a:lvl2pPr>
            <a:lvl3pPr marL="0" indent="0" algn="ctr" latinLnBrk="0">
              <a:spcBef>
                <a:spcPts val="0"/>
              </a:spcBef>
              <a:buNone/>
              <a:defRPr lang="nl-NL" sz="1637"/>
            </a:lvl3pPr>
            <a:lvl4pPr marL="0" indent="0" algn="ctr" latinLnBrk="0">
              <a:spcBef>
                <a:spcPts val="0"/>
              </a:spcBef>
              <a:buNone/>
              <a:defRPr lang="nl-NL" sz="1637"/>
            </a:lvl4pPr>
            <a:lvl5pPr marL="0" indent="0" algn="ctr" latinLnBrk="0">
              <a:spcBef>
                <a:spcPts val="0"/>
              </a:spcBef>
              <a:buNone/>
              <a:defRPr lang="nl-NL" sz="1637"/>
            </a:lvl5pPr>
          </a:lstStyle>
          <a:p>
            <a:pPr lvl="0"/>
            <a:r>
              <a:rPr lang="nl-NL" dirty="0"/>
              <a:t>[Voeg hier tekst toe, zoals 'Hiermee verklaren wij dat']</a:t>
            </a:r>
          </a:p>
        </p:txBody>
      </p:sp>
      <p:cxnSp>
        <p:nvCxnSpPr>
          <p:cNvPr id="24" name="Rechte verbindingslijn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Rechte verbindingslijn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ijdelijke plaatsaanduiding 7 tekst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nl-NL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l-NL" sz="1637"/>
            </a:lvl2pPr>
            <a:lvl3pPr marL="0" indent="0" algn="ctr" latinLnBrk="0">
              <a:spcBef>
                <a:spcPts val="0"/>
              </a:spcBef>
              <a:buNone/>
              <a:defRPr lang="nl-NL" sz="1637"/>
            </a:lvl3pPr>
            <a:lvl4pPr marL="0" indent="0" algn="ctr" latinLnBrk="0">
              <a:spcBef>
                <a:spcPts val="0"/>
              </a:spcBef>
              <a:buNone/>
              <a:defRPr lang="nl-NL" sz="1637"/>
            </a:lvl4pPr>
            <a:lvl5pPr marL="0" indent="0" algn="ctr" latinLnBrk="0">
              <a:spcBef>
                <a:spcPts val="0"/>
              </a:spcBef>
              <a:buNone/>
              <a:defRPr lang="nl-NL" sz="1637"/>
            </a:lvl5pPr>
          </a:lstStyle>
          <a:p>
            <a:pPr lvl="0"/>
            <a:r>
              <a:rPr lang="nl-NL" dirty="0"/>
              <a:t>Naam/Functie van </a:t>
            </a:r>
            <a:r>
              <a:rPr lang="nl-NL" dirty="0" err="1"/>
              <a:t>overhandiger</a:t>
            </a:r>
            <a:endParaRPr lang="nl-NL" dirty="0"/>
          </a:p>
        </p:txBody>
      </p:sp>
      <p:sp>
        <p:nvSpPr>
          <p:cNvPr id="30" name="Tijdelijke plaatsaanduiding 7 tekst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nl-NL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l-NL" sz="1637"/>
            </a:lvl2pPr>
            <a:lvl3pPr marL="0" indent="0" algn="ctr" latinLnBrk="0">
              <a:spcBef>
                <a:spcPts val="0"/>
              </a:spcBef>
              <a:buNone/>
              <a:defRPr lang="nl-NL" sz="1637"/>
            </a:lvl3pPr>
            <a:lvl4pPr marL="0" indent="0" algn="ctr" latinLnBrk="0">
              <a:spcBef>
                <a:spcPts val="0"/>
              </a:spcBef>
              <a:buNone/>
              <a:defRPr lang="nl-NL" sz="1637"/>
            </a:lvl4pPr>
            <a:lvl5pPr marL="0" indent="0" algn="ctr" latinLnBrk="0">
              <a:spcBef>
                <a:spcPts val="0"/>
              </a:spcBef>
              <a:buNone/>
              <a:defRPr lang="nl-NL" sz="1637"/>
            </a:lvl5pPr>
          </a:lstStyle>
          <a:p>
            <a:pPr lvl="0"/>
            <a:r>
              <a:rPr lang="nl-NL" dirty="0"/>
              <a:t>Datum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3 datum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nl-NL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nl-NL"/>
              <a:pPr/>
              <a:t>12-12-2013</a:t>
            </a:fld>
            <a:endParaRPr lang="nl-NL" dirty="0"/>
          </a:p>
        </p:txBody>
      </p:sp>
      <p:sp>
        <p:nvSpPr>
          <p:cNvPr id="5" name="Tijdelijke aanduiding 4 voettekst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nl-NL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5 dianummer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nl-NL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jdelijke plaatsaanduiding 1 titel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plaatsaanduiding 2 tekst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nl-NL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nl-NL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nl-NL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l-NL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l-NL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l-NL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l-NL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l-NL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l-NL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l-NL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26250" rtl="0" eaLnBrk="1" latinLnBrk="0" hangingPunct="1">
        <a:defRPr lang="nl-NL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nl-NL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nl-NL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nl-NL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nl-NL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nl-NL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nl-NL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nl-NL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nl-NL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plaatsaanduiding 7 tekst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Certificaat</a:t>
            </a:r>
          </a:p>
        </p:txBody>
      </p:sp>
      <p:sp>
        <p:nvSpPr>
          <p:cNvPr id="18" name="Tijdelijke plaatsaanduiding 17 tekst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uitzonderlijke resultaten heeft behaald</a:t>
            </a:r>
          </a:p>
        </p:txBody>
      </p:sp>
      <p:sp>
        <p:nvSpPr>
          <p:cNvPr id="16" name="Tijdelijke plaatsaanduiding 15 tekst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Nancy Anderson</a:t>
            </a:r>
          </a:p>
        </p:txBody>
      </p:sp>
      <p:sp>
        <p:nvSpPr>
          <p:cNvPr id="12" name="Tijdelijke plaatsaanduiding 11 tekst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NL" dirty="0"/>
              <a:t>Hiermee verklaren wij dat</a:t>
            </a:r>
          </a:p>
        </p:txBody>
      </p:sp>
      <p:sp>
        <p:nvSpPr>
          <p:cNvPr id="17" name="Tijdelijke plaatsaanduiding 16 tekst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Melissa </a:t>
            </a:r>
            <a:r>
              <a:rPr lang="nl-NL" dirty="0" err="1"/>
              <a:t>MacBeth</a:t>
            </a:r>
            <a:r>
              <a:rPr lang="nl-NL" dirty="0"/>
              <a:t>, programmacoördinator</a:t>
            </a:r>
          </a:p>
        </p:txBody>
      </p:sp>
      <p:sp>
        <p:nvSpPr>
          <p:cNvPr id="19" name="Tijdelijke plaatsaanduiding 18 tekst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3 April </a:t>
            </a:r>
            <a:r>
              <a:rPr lang="nl-NL" dirty="0" smtClean="0"/>
              <a:t>2012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at">
  <a:themeElements>
    <a:clrScheme name="certificaa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Diavoorstelling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certificaat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2013-12-12T16:15:26Z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