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193" autoAdjust="0"/>
  </p:normalViewPr>
  <p:slideViewPr>
    <p:cSldViewPr snapToGrid="0" showGuides="1">
      <p:cViewPr>
        <p:scale>
          <a:sx n="100" d="100"/>
          <a:sy n="100" d="100"/>
        </p:scale>
        <p:origin x="2286" y="-21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40DF0C42-8226-4523-B11E-7C13978E6CFD}" type="datetimeFigureOut">
              <a:rPr lang="nl-NL" smtClean="0"/>
              <a:t>12-12-2013</a:t>
            </a:fld>
            <a:endParaRPr lang="nl-NL" dirty="0"/>
          </a:p>
        </p:txBody>
      </p:sp>
      <p:sp>
        <p:nvSpPr>
          <p:cNvPr id="4" name="Tijdelijke aanduiding 3 voetteks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5" name="Tijdelijke aanduiding 4 dia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4FE0F56A-0C86-4ACC-9CF4-1B63F756A4B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AC0A8818-56B1-4EAC-B5D3-7BFFD2C4E1DE}" type="datetimeFigureOut">
              <a:rPr lang="nl-NL"/>
              <a:t>12-12-2013</a:t>
            </a:fld>
            <a:endParaRPr lang="nl-NL" dirty="0"/>
          </a:p>
        </p:txBody>
      </p:sp>
      <p:sp>
        <p:nvSpPr>
          <p:cNvPr id="4" name="Tijdelijke aanduiding 3 dia-afbeelding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4 notitie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5 voetteks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7" name="Tijdelijke aanduiding 6 dia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636046C0-8A92-4E40-B931-77A8EEB71F6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dia-afbeelding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2 notitie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Als u het</a:t>
            </a:r>
            <a:r>
              <a:rPr lang="nl-NL" baseline="0" dirty="0" smtClean="0"/>
              <a:t> eerste voorbeeldvisitekaartje wilt wijzigen, vervangt u de inhoud door zelf gekozen inhoud. </a:t>
            </a:r>
          </a:p>
          <a:p>
            <a:endParaRPr lang="nl-NL" baseline="0" dirty="0" smtClean="0"/>
          </a:p>
          <a:p>
            <a:r>
              <a:rPr lang="nl-NL" baseline="0" dirty="0" smtClean="0"/>
              <a:t>Als u liever helemaal opnieuw begint, drukt u op de knop Nieuwe dia van het tabblad Start om een nieuwe pagina in te voeren. Voer nu uw tekst in de lege tijdelijke plaatsaanduidingen in.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3 dia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jdelijke plaatsaanduiding 2 tekst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/>
              <a:t>Typ naam hier</a:t>
            </a:r>
          </a:p>
        </p:txBody>
      </p:sp>
      <p:sp>
        <p:nvSpPr>
          <p:cNvPr id="200" name="Tijdelijke plaatsaanduiding 2 tekst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201" name="Tijdelijke plaatsaanduiding 2 tekst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Telefoonnummer | Telefoonnummer</a:t>
            </a:r>
          </a:p>
        </p:txBody>
      </p:sp>
      <p:sp>
        <p:nvSpPr>
          <p:cNvPr id="202" name="Tijdelijke plaatsaanduiding 2 tekst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E-mailadres | Twitter-naam</a:t>
            </a:r>
          </a:p>
        </p:txBody>
      </p:sp>
      <p:sp>
        <p:nvSpPr>
          <p:cNvPr id="203" name="Tijdelijke plaatsaanduiding 2 tekst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Blog-URL</a:t>
            </a:r>
          </a:p>
        </p:txBody>
      </p:sp>
      <p:sp>
        <p:nvSpPr>
          <p:cNvPr id="204" name="Tijdelijke plaatsaanduiding 2 tekst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205" name="Tijdelijke plaatsaanduiding 2 tekst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206" name="Tijdelijke plaatsaanduiding 2 tekst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Telefoonnummer | Telefoonnummer</a:t>
            </a:r>
          </a:p>
        </p:txBody>
      </p:sp>
      <p:sp>
        <p:nvSpPr>
          <p:cNvPr id="207" name="Tijdelijke plaatsaanduiding 2 tekst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E-mailadres | Twitter-naam</a:t>
            </a:r>
          </a:p>
        </p:txBody>
      </p:sp>
      <p:sp>
        <p:nvSpPr>
          <p:cNvPr id="208" name="Tijdelijke plaatsaanduiding 2 tekst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Blog-URL</a:t>
            </a:r>
          </a:p>
        </p:txBody>
      </p:sp>
      <p:sp>
        <p:nvSpPr>
          <p:cNvPr id="111" name="Tijdelijke plaatsaanduiding 2 tekst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112" name="Tijdelijke plaatsaanduiding 2 tekst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113" name="Tijdelijke plaatsaanduiding 2 tekst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Telefoonnummer | Telefoonnummer</a:t>
            </a:r>
          </a:p>
        </p:txBody>
      </p:sp>
      <p:sp>
        <p:nvSpPr>
          <p:cNvPr id="114" name="Tijdelijke plaatsaanduiding 2 tekst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E-mailadres | Twitter-naam</a:t>
            </a:r>
          </a:p>
        </p:txBody>
      </p:sp>
      <p:sp>
        <p:nvSpPr>
          <p:cNvPr id="115" name="Tijdelijke plaatsaanduiding 2 tekst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Blog-URL</a:t>
            </a:r>
          </a:p>
        </p:txBody>
      </p:sp>
      <p:sp>
        <p:nvSpPr>
          <p:cNvPr id="194" name="Tijdelijke plaatsaanduiding 2 tekst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195" name="Tijdelijke plaatsaanduiding 2 tekst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196" name="Tijdelijke plaatsaanduiding 2 tekst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Telefoonnummer | Telefoonnummer</a:t>
            </a:r>
          </a:p>
        </p:txBody>
      </p:sp>
      <p:sp>
        <p:nvSpPr>
          <p:cNvPr id="197" name="Tijdelijke plaatsaanduiding 2 tekst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E-mailadres | Twitter-naam</a:t>
            </a:r>
          </a:p>
        </p:txBody>
      </p:sp>
      <p:sp>
        <p:nvSpPr>
          <p:cNvPr id="198" name="Tijdelijke plaatsaanduiding 2 tekst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Blog-URL</a:t>
            </a:r>
          </a:p>
        </p:txBody>
      </p:sp>
      <p:sp>
        <p:nvSpPr>
          <p:cNvPr id="209" name="Tijdelijke plaatsaanduiding 2 tekst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210" name="Tijdelijke plaatsaanduiding 2 tekst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211" name="Tijdelijke plaatsaanduiding 2 tekst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Telefoonnummer | Telefoonnummer</a:t>
            </a:r>
          </a:p>
        </p:txBody>
      </p:sp>
      <p:sp>
        <p:nvSpPr>
          <p:cNvPr id="212" name="Tijdelijke plaatsaanduiding 2 tekst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E-mailadres | Twitter-naam</a:t>
            </a:r>
          </a:p>
        </p:txBody>
      </p:sp>
      <p:sp>
        <p:nvSpPr>
          <p:cNvPr id="213" name="Tijdelijke plaatsaanduiding 2 tekst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Blog-URL</a:t>
            </a:r>
          </a:p>
        </p:txBody>
      </p:sp>
      <p:sp>
        <p:nvSpPr>
          <p:cNvPr id="214" name="Tijdelijke plaatsaanduiding 2 tekst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215" name="Tijdelijke plaatsaanduiding 2 tekst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216" name="Tijdelijke plaatsaanduiding 2 tekst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Telefoonnummer | Telefoonnummer</a:t>
            </a:r>
          </a:p>
        </p:txBody>
      </p:sp>
      <p:sp>
        <p:nvSpPr>
          <p:cNvPr id="217" name="Tijdelijke plaatsaanduiding 2 tekst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E-mailadres | Twitter-naam</a:t>
            </a:r>
          </a:p>
        </p:txBody>
      </p:sp>
      <p:sp>
        <p:nvSpPr>
          <p:cNvPr id="218" name="Tijdelijke plaatsaanduiding 2 tekst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Blog-URL</a:t>
            </a:r>
          </a:p>
        </p:txBody>
      </p:sp>
      <p:sp>
        <p:nvSpPr>
          <p:cNvPr id="219" name="Tijdelijke plaatsaanduiding 2 tekst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220" name="Tijdelijke plaatsaanduiding 2 tekst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221" name="Tijdelijke plaatsaanduiding 2 tekst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Telefoonnummer | Telefoonnummer</a:t>
            </a:r>
          </a:p>
        </p:txBody>
      </p:sp>
      <p:sp>
        <p:nvSpPr>
          <p:cNvPr id="222" name="Tijdelijke plaatsaanduiding 2 tekst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E-mailadres | Twitter-naam</a:t>
            </a:r>
          </a:p>
        </p:txBody>
      </p:sp>
      <p:sp>
        <p:nvSpPr>
          <p:cNvPr id="223" name="Tijdelijke plaatsaanduiding 2 tekst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Blog-URL</a:t>
            </a:r>
          </a:p>
        </p:txBody>
      </p:sp>
      <p:sp>
        <p:nvSpPr>
          <p:cNvPr id="224" name="Tijdelijke plaatsaanduiding 2 tekst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225" name="Tijdelijke plaatsaanduiding 2 tekst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226" name="Tijdelijke plaatsaanduiding 2 tekst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Telefoonnummer | Telefoonnummer</a:t>
            </a:r>
          </a:p>
        </p:txBody>
      </p:sp>
      <p:sp>
        <p:nvSpPr>
          <p:cNvPr id="227" name="Tijdelijke plaatsaanduiding 2 tekst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E-mailadres | Twitter-naam</a:t>
            </a:r>
          </a:p>
        </p:txBody>
      </p:sp>
      <p:sp>
        <p:nvSpPr>
          <p:cNvPr id="228" name="Tijdelijke plaatsaanduiding 2 tekst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Blog-URL</a:t>
            </a:r>
          </a:p>
        </p:txBody>
      </p:sp>
      <p:sp>
        <p:nvSpPr>
          <p:cNvPr id="229" name="Tijdelijke plaatsaanduiding 2 tekst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230" name="Tijdelijke plaatsaanduiding 2 tekst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231" name="Tijdelijke plaatsaanduiding 2 tekst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Telefoonnummer | Telefoonnummer</a:t>
            </a:r>
          </a:p>
        </p:txBody>
      </p:sp>
      <p:sp>
        <p:nvSpPr>
          <p:cNvPr id="232" name="Tijdelijke plaatsaanduiding 2 tekst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E-mailadres | Twitter-naam</a:t>
            </a:r>
          </a:p>
        </p:txBody>
      </p:sp>
      <p:sp>
        <p:nvSpPr>
          <p:cNvPr id="233" name="Tijdelijke plaatsaanduiding 2 tekst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Blog-URL</a:t>
            </a:r>
          </a:p>
        </p:txBody>
      </p:sp>
      <p:sp>
        <p:nvSpPr>
          <p:cNvPr id="234" name="Tijdelijke plaatsaanduiding 2 tekst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de naam</a:t>
            </a:r>
            <a:endParaRPr lang="nl-NL" dirty="0"/>
          </a:p>
        </p:txBody>
      </p:sp>
      <p:sp>
        <p:nvSpPr>
          <p:cNvPr id="235" name="Tijdelijke plaatsaanduiding 2 tekst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nl-NL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nl-NL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nl-NL" dirty="0" smtClean="0"/>
              <a:t>Typ hier een titel of hobby</a:t>
            </a:r>
            <a:endParaRPr lang="nl-NL" dirty="0"/>
          </a:p>
        </p:txBody>
      </p:sp>
      <p:sp>
        <p:nvSpPr>
          <p:cNvPr id="236" name="Tijdelijke plaatsaanduiding 2 tekst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Telefoonnummer | Telefoonnummer</a:t>
            </a:r>
          </a:p>
        </p:txBody>
      </p:sp>
      <p:sp>
        <p:nvSpPr>
          <p:cNvPr id="237" name="Tijdelijke plaatsaanduiding 2 tekst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E-mailadres | Twitter-naam</a:t>
            </a:r>
          </a:p>
        </p:txBody>
      </p:sp>
      <p:sp>
        <p:nvSpPr>
          <p:cNvPr id="238" name="Tijdelijke plaatsaanduiding 2 tekst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nl-NL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nl-NL" dirty="0"/>
              <a:t>Blog-URL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aster visitekaartje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hthoe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" name="Rechthoe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0" name="Rechthoek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Rechthoe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" name="Rechthoe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Rechthoe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Rechthoe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Rechthoek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6" name="Rechthoe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7" name="Rechthoe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" name="Tijdelijke plaatsaanduiding 1 titel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tekst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datum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nl-NL"/>
              <a:t>12-12-2013</a:t>
            </a:fld>
            <a:endParaRPr lang="nl-NL" dirty="0"/>
          </a:p>
        </p:txBody>
      </p:sp>
      <p:sp>
        <p:nvSpPr>
          <p:cNvPr id="5" name="Tijdelijke aanduiding 4 voettekst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5 dianummer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nl-NL" smtClean="0"/>
              <a:t>‹nr.›</a:t>
            </a:fld>
            <a:endParaRPr lang="nl-NL" dirty="0"/>
          </a:p>
        </p:txBody>
      </p:sp>
      <p:grpSp>
        <p:nvGrpSpPr>
          <p:cNvPr id="19" name="Groep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Afbeelding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Afbeelding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Afbeelding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Afbeelding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Afbeelding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Afbeelding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Afbeelding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Afbeelding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oep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oep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Afbeelding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Afbeelding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Afbeelding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Afbeelding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Afbeelding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Afbeelding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Afbeelding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Afbeelding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oep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oep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Afbeelding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Afbeelding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Afbeelding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Afbeelding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Afbeelding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Afbeelding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Afbeelding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Afbeelding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oep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oep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Afbeelding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Afbeelding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Afbeelding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Afbeelding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Afbeelding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Afbeelding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Afbeelding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Afbeelding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oep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oep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Afbeelding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Afbeelding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Afbeelding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Afbeelding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Afbeelding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Afbeelding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Afbeelding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Afbeelding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oep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oep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Afbeelding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Afbeelding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Afbeelding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Afbeelding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Afbeelding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Afbeelding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Afbeelding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Afbeelding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oep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oep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Afbeelding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Afbeelding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Afbeelding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Afbeelding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Afbeelding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Afbeelding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Afbeelding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Afbeelding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oep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oep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Afbeelding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Afbeelding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Afbeelding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Afbeelding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Afbeelding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Afbeelding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Afbeelding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Afbeelding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oep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oep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Afbeelding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Afbeelding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Afbeelding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Afbeelding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Afbeelding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Afbeelding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Afbeelding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Afbeelding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oep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oep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Afbeelding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Afbeelding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Afbeelding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Afbeelding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Afbeelding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Afbeelding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Afbeelding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Afbeelding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oep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Afbeelding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Afbeelding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Afbeelding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Afbeelding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Afbeelding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nl-NL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nl-NL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nl-NL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Tijdelijke plaatsaanduiding 490 tekst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nl-NL" dirty="0"/>
              <a:t>Michiyo Sato</a:t>
            </a:r>
          </a:p>
        </p:txBody>
      </p:sp>
      <p:sp>
        <p:nvSpPr>
          <p:cNvPr id="492" name="Tijdelijke plaatsaanduiding 491 tekst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nl-NL" dirty="0"/>
              <a:t>Plakboeker en liefhebber van handwerk</a:t>
            </a:r>
          </a:p>
        </p:txBody>
      </p:sp>
      <p:sp>
        <p:nvSpPr>
          <p:cNvPr id="493" name="Tijdelijke plaatsaanduiding 492 tekst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nl-NL" dirty="0"/>
              <a:t>mobiel 06-05 550 175 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nl-NL" dirty="0"/>
              <a:t> thuis (036) 555 01 76</a:t>
            </a:r>
          </a:p>
        </p:txBody>
      </p:sp>
      <p:sp>
        <p:nvSpPr>
          <p:cNvPr id="494" name="Tijdelijke plaatsaanduiding 493 tekst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nl-NL" dirty="0"/>
              <a:t>msato@voorbeeld.com </a:t>
            </a:r>
            <a:r>
              <a:rPr lang="nl-NL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nl-NL" dirty="0"/>
              <a:t> @msatovoorbeeldcom</a:t>
            </a:r>
          </a:p>
        </p:txBody>
      </p:sp>
      <p:sp>
        <p:nvSpPr>
          <p:cNvPr id="495" name="Tijdelijke plaatsaanduiding 494 tekst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nl-NL" dirty="0"/>
              <a:t>www.voorbeeld.com/msato/blog</a:t>
            </a:r>
          </a:p>
        </p:txBody>
      </p:sp>
      <p:sp>
        <p:nvSpPr>
          <p:cNvPr id="547" name="Tijdelijke plaatsaanduiding 546 tekst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48" name="Tijdelijke plaatsaanduiding 547 tekst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49" name="Tijdelijke plaatsaanduiding 548 tekst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50" name="Tijdelijke plaatsaanduiding 549 tekst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51" name="Tijdelijke plaatsaanduiding 550 tekst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37" name="Tijdelijke plaatsaanduiding 536 tekst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38" name="Tijdelijke plaatsaanduiding 537 tekst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39" name="Tijdelijke plaatsaanduiding 538 tekst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40" name="Tijdelijke plaatsaanduiding 539 tekst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41" name="Tijdelijke plaatsaanduiding 540 tekst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42" name="Tijdelijke plaatsaanduiding 541 tekst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43" name="Tijdelijke plaatsaanduiding 542 tekst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44" name="Tijdelijke plaatsaanduiding 543 tekst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45" name="Tijdelijke plaatsaanduiding 544 tekst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46" name="Tijdelijke plaatsaanduiding 545 tekst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52" name="Tijdelijke plaatsaanduiding 551 tekst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53" name="Tijdelijke plaatsaanduiding 552 tekst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54" name="Tijdelijke plaatsaanduiding 553 tekst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55" name="Tijdelijke plaatsaanduiding 554 tekst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56" name="Tijdelijke plaatsaanduiding 555 tekst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57" name="Tijdelijke plaatsaanduiding 556 tekst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58" name="Tijdelijke plaatsaanduiding 557 tekst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59" name="Tijdelijke plaatsaanduiding 558 tekst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60" name="Tijdelijke plaatsaanduiding 559 tekst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61" name="Tijdelijke plaatsaanduiding 560 tekst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62" name="Tijdelijke plaatsaanduiding 561 tekst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63" name="Tijdelijke plaatsaanduiding 562 tekst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64" name="Tijdelijke plaatsaanduiding 563 tekst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65" name="Tijdelijke plaatsaanduiding 564 tekst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66" name="Tijdelijke plaatsaanduiding 565 tekst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67" name="Tijdelijke plaatsaanduiding 566 tekst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68" name="Tijdelijke plaatsaanduiding 567 tekst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69" name="Tijdelijke plaatsaanduiding 568 tekst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70" name="Tijdelijke plaatsaanduiding 569 tekst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71" name="Tijdelijke plaatsaanduiding 570 tekst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72" name="Tijdelijke plaatsaanduiding 571 tekst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73" name="Tijdelijke plaatsaanduiding 572 tekst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74" name="Tijdelijke plaatsaanduiding 573 tekst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75" name="Tijdelijke plaatsaanduiding 574 tekst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76" name="Tijdelijke plaatsaanduiding 575 tekst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77" name="Tijdelijke plaatsaanduiding 576 tekst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78" name="Tijdelijke plaatsaanduiding 577 tekst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79" name="Tijdelijke plaatsaanduiding 578 tekst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80" name="Tijdelijke plaatsaanduiding 579 tekst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81" name="Tijdelijke plaatsaanduiding 580 tekst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kaartjes Lieveheersbeestjes gecentreerd">
  <a:themeElements>
    <a:clrScheme name="lieveheersbeestje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nl-NL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Aangepast</PresentationFormat>
  <Paragraphs>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Visitekaartjes Lieveheersbeestjes gecentreerd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2013-07-31T14:27:41Z</dcterms:created>
  <dcterms:modified xsi:type="dcterms:W3CDTF">2013-12-12T16:14:23Z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