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313863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448" userDrawn="1">
          <p15:clr>
            <a:srgbClr val="A4A3A4"/>
          </p15:clr>
        </p15:guide>
        <p15:guide id="3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11" autoAdjust="0"/>
  </p:normalViewPr>
  <p:slideViewPr>
    <p:cSldViewPr>
      <p:cViewPr varScale="1">
        <p:scale>
          <a:sx n="98" d="100"/>
          <a:sy n="98" d="100"/>
        </p:scale>
        <p:origin x="1656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476CEBEC-1BC7-46E2-9189-98C54B42E2F0}" type="datetime1">
              <a:rPr lang="nl-NL" smtClean="0"/>
              <a:t>1-4-2014</a:t>
            </a:fld>
            <a:endParaRPr lang="nl-NL" dirty="0"/>
          </a:p>
        </p:txBody>
      </p:sp>
      <p:sp>
        <p:nvSpPr>
          <p:cNvPr id="4" name="Tijdelijke aanduiding voor voettekst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-afbeelding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1878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C8856290-18CB-4063-B595-C3B110C2F989}" type="datetime1">
              <a:rPr lang="nl-NL" smtClean="0"/>
              <a:t>1-4-2014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95413" y="1163638"/>
            <a:ext cx="40671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177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baseline="0" dirty="0"/>
              <a:t>U kunt het eerste voorbeeld van een visitekaartje wijzigen door de inhoud te vervangen door uw gegevens. U kunt het logo wijzigen door de afbeelding </a:t>
            </a:r>
            <a:r>
              <a:rPr lang="nl-NL" baseline="0" dirty="0" smtClean="0"/>
              <a:t>'vervangen door LOGO' </a:t>
            </a:r>
            <a:r>
              <a:rPr lang="nl-NL" baseline="0" dirty="0"/>
              <a:t>te selecteren en op het tabblad Opmaak onder Hulpmiddelen voor afbeeldingen de optie Afbeelding wijzigen te kiezen.</a:t>
            </a:r>
          </a:p>
          <a:p>
            <a:pPr rtl="0"/>
            <a:endParaRPr lang="en-US" baseline="0" dirty="0" smtClean="0"/>
          </a:p>
          <a:p>
            <a:pPr rtl="0"/>
            <a:r>
              <a:rPr lang="nl-NL" baseline="0" dirty="0"/>
              <a:t>Als u liever helemaal opnieuw begint, klikt u op de knop Nieuwe dia op het tabblad Start om een nieuwe pagina in te voegen. Vervolgens voert u uw eigen tekst in de lege tijdelijke aanduidingen in en voegt u uw logo toe met Afbeelding invoegen.</a:t>
            </a:r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092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kaartje top-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leurenblok"/>
          <p:cNvSpPr/>
          <p:nvPr userDrawn="1"/>
        </p:nvSpPr>
        <p:spPr bwMode="gray">
          <a:xfrm>
            <a:off x="5919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sp>
        <p:nvSpPr>
          <p:cNvPr id="70" name="Tijdelijke aanduiding voor tekst 21"/>
          <p:cNvSpPr>
            <a:spLocks noGrp="1"/>
          </p:cNvSpPr>
          <p:nvPr>
            <p:ph type="body" sz="quarter" idx="25" hasCustomPrompt="1"/>
          </p:nvPr>
        </p:nvSpPr>
        <p:spPr>
          <a:xfrm>
            <a:off x="6261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[FUNCTIE]</a:t>
            </a:r>
            <a:endParaRPr lang="nl-NL" dirty="0"/>
          </a:p>
        </p:txBody>
      </p:sp>
      <p:sp>
        <p:nvSpPr>
          <p:cNvPr id="69" name="Tijdelijke aanduiding voor tekst 19"/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6261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24" name="Tijdelijke aanduiding voor tekst 21"/>
          <p:cNvSpPr>
            <a:spLocks noGrp="1"/>
          </p:cNvSpPr>
          <p:nvPr>
            <p:ph type="body" sz="quarter" idx="80" hasCustomPrompt="1"/>
          </p:nvPr>
        </p:nvSpPr>
        <p:spPr>
          <a:xfrm>
            <a:off x="6261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[E-mail]</a:t>
            </a:r>
            <a:endParaRPr lang="nl-NL" dirty="0"/>
          </a:p>
        </p:txBody>
      </p:sp>
      <p:sp>
        <p:nvSpPr>
          <p:cNvPr id="75" name="Tijdelijke aanduiding voor tekst 3"/>
          <p:cNvSpPr>
            <a:spLocks noGrp="1"/>
          </p:cNvSpPr>
          <p:nvPr>
            <p:ph type="body" sz="quarter" idx="30" hasCustomPrompt="1"/>
          </p:nvPr>
        </p:nvSpPr>
        <p:spPr>
          <a:xfrm>
            <a:off x="6261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[Straat]</a:t>
            </a:r>
            <a:endParaRPr lang="nl-NL" dirty="0"/>
          </a:p>
        </p:txBody>
      </p:sp>
      <p:sp>
        <p:nvSpPr>
          <p:cNvPr id="125" name="Tijdelijke aanduiding voor tekst 3"/>
          <p:cNvSpPr>
            <a:spLocks noGrp="1"/>
          </p:cNvSpPr>
          <p:nvPr>
            <p:ph type="body" sz="quarter" idx="81" hasCustomPrompt="1"/>
          </p:nvPr>
        </p:nvSpPr>
        <p:spPr>
          <a:xfrm>
            <a:off x="6261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[Postcode en plaats]</a:t>
            </a:r>
            <a:endParaRPr lang="nl-NL" dirty="0"/>
          </a:p>
        </p:txBody>
      </p:sp>
      <p:sp>
        <p:nvSpPr>
          <p:cNvPr id="136" name="Tijdelijke aanduiding voor tekst 3"/>
          <p:cNvSpPr>
            <a:spLocks noGrp="1"/>
          </p:cNvSpPr>
          <p:nvPr>
            <p:ph type="body" sz="quarter" idx="82" hasCustomPrompt="1"/>
          </p:nvPr>
        </p:nvSpPr>
        <p:spPr>
          <a:xfrm>
            <a:off x="626127" y="3474052"/>
            <a:ext cx="3240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37" name="Tijdelijke aanduiding voor tekst 3"/>
          <p:cNvSpPr>
            <a:spLocks noGrp="1"/>
          </p:cNvSpPr>
          <p:nvPr>
            <p:ph type="body" sz="quarter" idx="83" hasCustomPrompt="1"/>
          </p:nvPr>
        </p:nvSpPr>
        <p:spPr>
          <a:xfrm>
            <a:off x="626127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148" name="Tijdelijke aanduiding voor tekst 3"/>
          <p:cNvSpPr>
            <a:spLocks noGrp="1"/>
          </p:cNvSpPr>
          <p:nvPr>
            <p:ph type="body" sz="quarter" idx="84" hasCustomPrompt="1"/>
          </p:nvPr>
        </p:nvSpPr>
        <p:spPr>
          <a:xfrm>
            <a:off x="956596" y="3474052"/>
            <a:ext cx="118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149" name="Tijdelijke aanduiding voor tekst 3"/>
          <p:cNvSpPr>
            <a:spLocks noGrp="1"/>
          </p:cNvSpPr>
          <p:nvPr>
            <p:ph type="body" sz="quarter" idx="85" hasCustomPrompt="1"/>
          </p:nvPr>
        </p:nvSpPr>
        <p:spPr>
          <a:xfrm>
            <a:off x="947742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161" name="kleurenblok"/>
          <p:cNvSpPr/>
          <p:nvPr userDrawn="1"/>
        </p:nvSpPr>
        <p:spPr bwMode="gray">
          <a:xfrm>
            <a:off x="24207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sp>
        <p:nvSpPr>
          <p:cNvPr id="162" name="Tijdelijke aanduiding voor tekst 21"/>
          <p:cNvSpPr>
            <a:spLocks noGrp="1"/>
          </p:cNvSpPr>
          <p:nvPr>
            <p:ph type="body" sz="quarter" idx="86" hasCustomPrompt="1"/>
          </p:nvPr>
        </p:nvSpPr>
        <p:spPr>
          <a:xfrm>
            <a:off x="24549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[FUNCTIE]</a:t>
            </a:r>
            <a:endParaRPr lang="nl-NL" dirty="0"/>
          </a:p>
        </p:txBody>
      </p:sp>
      <p:sp>
        <p:nvSpPr>
          <p:cNvPr id="163" name="Tijdelijke aanduiding voor tekst 19"/>
          <p:cNvSpPr>
            <a:spLocks noGrp="1"/>
          </p:cNvSpPr>
          <p:nvPr>
            <p:ph type="body" sz="quarter" idx="87" hasCustomPrompt="1"/>
          </p:nvPr>
        </p:nvSpPr>
        <p:spPr bwMode="white">
          <a:xfrm>
            <a:off x="24549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64" name="Tijdelijke aanduiding voor tekst 21"/>
          <p:cNvSpPr>
            <a:spLocks noGrp="1"/>
          </p:cNvSpPr>
          <p:nvPr>
            <p:ph type="body" sz="quarter" idx="88" hasCustomPrompt="1"/>
          </p:nvPr>
        </p:nvSpPr>
        <p:spPr>
          <a:xfrm>
            <a:off x="24549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[E-mail]</a:t>
            </a:r>
            <a:endParaRPr lang="nl-NL" dirty="0"/>
          </a:p>
        </p:txBody>
      </p:sp>
      <p:sp>
        <p:nvSpPr>
          <p:cNvPr id="165" name="Tijdelijke aanduiding voor tekst 3"/>
          <p:cNvSpPr>
            <a:spLocks noGrp="1"/>
          </p:cNvSpPr>
          <p:nvPr>
            <p:ph type="body" sz="quarter" idx="89" hasCustomPrompt="1"/>
          </p:nvPr>
        </p:nvSpPr>
        <p:spPr>
          <a:xfrm>
            <a:off x="24549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[Straat]</a:t>
            </a:r>
            <a:endParaRPr lang="nl-NL" dirty="0"/>
          </a:p>
        </p:txBody>
      </p:sp>
      <p:sp>
        <p:nvSpPr>
          <p:cNvPr id="166" name="Tijdelijke aanduiding voor tekst 3"/>
          <p:cNvSpPr>
            <a:spLocks noGrp="1"/>
          </p:cNvSpPr>
          <p:nvPr>
            <p:ph type="body" sz="quarter" idx="90" hasCustomPrompt="1"/>
          </p:nvPr>
        </p:nvSpPr>
        <p:spPr>
          <a:xfrm>
            <a:off x="24549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[Postcode en plaats]</a:t>
            </a:r>
            <a:endParaRPr lang="nl-NL" dirty="0"/>
          </a:p>
        </p:txBody>
      </p:sp>
      <p:sp>
        <p:nvSpPr>
          <p:cNvPr id="167" name="Tijdelijke aanduiding voor tekst 3"/>
          <p:cNvSpPr>
            <a:spLocks noGrp="1"/>
          </p:cNvSpPr>
          <p:nvPr>
            <p:ph type="body" sz="quarter" idx="91" hasCustomPrompt="1"/>
          </p:nvPr>
        </p:nvSpPr>
        <p:spPr>
          <a:xfrm>
            <a:off x="2454927" y="3474052"/>
            <a:ext cx="3240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68" name="Tijdelijke aanduiding voor tekst 3"/>
          <p:cNvSpPr>
            <a:spLocks noGrp="1"/>
          </p:cNvSpPr>
          <p:nvPr>
            <p:ph type="body" sz="quarter" idx="92" hasCustomPrompt="1"/>
          </p:nvPr>
        </p:nvSpPr>
        <p:spPr>
          <a:xfrm>
            <a:off x="2454927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169" name="Tijdelijke aanduiding voor tekst 3"/>
          <p:cNvSpPr>
            <a:spLocks noGrp="1"/>
          </p:cNvSpPr>
          <p:nvPr>
            <p:ph type="body" sz="quarter" idx="93" hasCustomPrompt="1"/>
          </p:nvPr>
        </p:nvSpPr>
        <p:spPr>
          <a:xfrm>
            <a:off x="2784447" y="3474052"/>
            <a:ext cx="118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170" name="Tijdelijke aanduiding voor tekst 3"/>
          <p:cNvSpPr>
            <a:spLocks noGrp="1"/>
          </p:cNvSpPr>
          <p:nvPr>
            <p:ph type="body" sz="quarter" idx="94" hasCustomPrompt="1"/>
          </p:nvPr>
        </p:nvSpPr>
        <p:spPr>
          <a:xfrm>
            <a:off x="2776542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172" name="kleurenblok"/>
          <p:cNvSpPr/>
          <p:nvPr userDrawn="1"/>
        </p:nvSpPr>
        <p:spPr bwMode="gray">
          <a:xfrm>
            <a:off x="4250389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sp>
        <p:nvSpPr>
          <p:cNvPr id="173" name="Tijdelijke aanduiding voor tekst 21"/>
          <p:cNvSpPr>
            <a:spLocks noGrp="1"/>
          </p:cNvSpPr>
          <p:nvPr>
            <p:ph type="body" sz="quarter" idx="95" hasCustomPrompt="1"/>
          </p:nvPr>
        </p:nvSpPr>
        <p:spPr>
          <a:xfrm>
            <a:off x="4284572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[FUNCTIE]</a:t>
            </a:r>
            <a:endParaRPr lang="nl-NL" dirty="0"/>
          </a:p>
        </p:txBody>
      </p:sp>
      <p:sp>
        <p:nvSpPr>
          <p:cNvPr id="174" name="Tijdelijke aanduiding voor tekst 19"/>
          <p:cNvSpPr>
            <a:spLocks noGrp="1"/>
          </p:cNvSpPr>
          <p:nvPr>
            <p:ph type="body" sz="quarter" idx="96" hasCustomPrompt="1"/>
          </p:nvPr>
        </p:nvSpPr>
        <p:spPr bwMode="white">
          <a:xfrm>
            <a:off x="4284572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75" name="Tijdelijke aanduiding voor tekst 21"/>
          <p:cNvSpPr>
            <a:spLocks noGrp="1"/>
          </p:cNvSpPr>
          <p:nvPr>
            <p:ph type="body" sz="quarter" idx="97" hasCustomPrompt="1"/>
          </p:nvPr>
        </p:nvSpPr>
        <p:spPr>
          <a:xfrm>
            <a:off x="4284572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[E-mail]</a:t>
            </a:r>
            <a:endParaRPr lang="nl-NL" dirty="0"/>
          </a:p>
        </p:txBody>
      </p:sp>
      <p:sp>
        <p:nvSpPr>
          <p:cNvPr id="176" name="Tijdelijke aanduiding voor tekst 3"/>
          <p:cNvSpPr>
            <a:spLocks noGrp="1"/>
          </p:cNvSpPr>
          <p:nvPr>
            <p:ph type="body" sz="quarter" idx="98" hasCustomPrompt="1"/>
          </p:nvPr>
        </p:nvSpPr>
        <p:spPr>
          <a:xfrm>
            <a:off x="4284572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[Straat]</a:t>
            </a:r>
            <a:endParaRPr lang="nl-NL" dirty="0"/>
          </a:p>
        </p:txBody>
      </p:sp>
      <p:sp>
        <p:nvSpPr>
          <p:cNvPr id="177" name="Tijdelijke aanduiding voor tekst 3"/>
          <p:cNvSpPr>
            <a:spLocks noGrp="1"/>
          </p:cNvSpPr>
          <p:nvPr>
            <p:ph type="body" sz="quarter" idx="99" hasCustomPrompt="1"/>
          </p:nvPr>
        </p:nvSpPr>
        <p:spPr>
          <a:xfrm>
            <a:off x="4284572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[Postcode en plaats]</a:t>
            </a:r>
            <a:endParaRPr lang="nl-NL" dirty="0"/>
          </a:p>
        </p:txBody>
      </p:sp>
      <p:sp>
        <p:nvSpPr>
          <p:cNvPr id="178" name="Tijdelijke aanduiding voor tekst 3"/>
          <p:cNvSpPr>
            <a:spLocks noGrp="1"/>
          </p:cNvSpPr>
          <p:nvPr>
            <p:ph type="body" sz="quarter" idx="100" hasCustomPrompt="1"/>
          </p:nvPr>
        </p:nvSpPr>
        <p:spPr>
          <a:xfrm>
            <a:off x="4284572" y="3474052"/>
            <a:ext cx="3240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79" name="Tijdelijke aanduiding voor tekst 3"/>
          <p:cNvSpPr>
            <a:spLocks noGrp="1"/>
          </p:cNvSpPr>
          <p:nvPr>
            <p:ph type="body" sz="quarter" idx="101" hasCustomPrompt="1"/>
          </p:nvPr>
        </p:nvSpPr>
        <p:spPr>
          <a:xfrm>
            <a:off x="4284572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180" name="Tijdelijke aanduiding voor tekst 3"/>
          <p:cNvSpPr>
            <a:spLocks noGrp="1"/>
          </p:cNvSpPr>
          <p:nvPr>
            <p:ph type="body" sz="quarter" idx="102" hasCustomPrompt="1"/>
          </p:nvPr>
        </p:nvSpPr>
        <p:spPr>
          <a:xfrm>
            <a:off x="4613247" y="3474052"/>
            <a:ext cx="118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181" name="Tijdelijke aanduiding voor tekst 3"/>
          <p:cNvSpPr>
            <a:spLocks noGrp="1"/>
          </p:cNvSpPr>
          <p:nvPr>
            <p:ph type="body" sz="quarter" idx="103" hasCustomPrompt="1"/>
          </p:nvPr>
        </p:nvSpPr>
        <p:spPr>
          <a:xfrm>
            <a:off x="4606187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183" name="kleurenblok"/>
          <p:cNvSpPr/>
          <p:nvPr userDrawn="1"/>
        </p:nvSpPr>
        <p:spPr bwMode="gray">
          <a:xfrm>
            <a:off x="607834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sp>
        <p:nvSpPr>
          <p:cNvPr id="184" name="Tijdelijke aanduiding voor tekst 21"/>
          <p:cNvSpPr>
            <a:spLocks noGrp="1"/>
          </p:cNvSpPr>
          <p:nvPr>
            <p:ph type="body" sz="quarter" idx="104" hasCustomPrompt="1"/>
          </p:nvPr>
        </p:nvSpPr>
        <p:spPr>
          <a:xfrm>
            <a:off x="611252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[FUNCTIE]</a:t>
            </a:r>
            <a:endParaRPr lang="nl-NL" dirty="0"/>
          </a:p>
        </p:txBody>
      </p:sp>
      <p:sp>
        <p:nvSpPr>
          <p:cNvPr id="185" name="Tijdelijke aanduiding voor tekst 19"/>
          <p:cNvSpPr>
            <a:spLocks noGrp="1"/>
          </p:cNvSpPr>
          <p:nvPr>
            <p:ph type="body" sz="quarter" idx="105" hasCustomPrompt="1"/>
          </p:nvPr>
        </p:nvSpPr>
        <p:spPr bwMode="white">
          <a:xfrm>
            <a:off x="611252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86" name="Tijdelijke aanduiding voor tekst 21"/>
          <p:cNvSpPr>
            <a:spLocks noGrp="1"/>
          </p:cNvSpPr>
          <p:nvPr>
            <p:ph type="body" sz="quarter" idx="106" hasCustomPrompt="1"/>
          </p:nvPr>
        </p:nvSpPr>
        <p:spPr>
          <a:xfrm>
            <a:off x="611252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[E-mail]</a:t>
            </a:r>
            <a:endParaRPr lang="nl-NL" dirty="0"/>
          </a:p>
        </p:txBody>
      </p:sp>
      <p:sp>
        <p:nvSpPr>
          <p:cNvPr id="187" name="Tijdelijke aanduiding voor tekst 3"/>
          <p:cNvSpPr>
            <a:spLocks noGrp="1"/>
          </p:cNvSpPr>
          <p:nvPr>
            <p:ph type="body" sz="quarter" idx="107" hasCustomPrompt="1"/>
          </p:nvPr>
        </p:nvSpPr>
        <p:spPr>
          <a:xfrm>
            <a:off x="611252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[Straat]</a:t>
            </a:r>
            <a:endParaRPr lang="nl-NL" dirty="0"/>
          </a:p>
        </p:txBody>
      </p:sp>
      <p:sp>
        <p:nvSpPr>
          <p:cNvPr id="188" name="Tijdelijke aanduiding voor tekst 3"/>
          <p:cNvSpPr>
            <a:spLocks noGrp="1"/>
          </p:cNvSpPr>
          <p:nvPr>
            <p:ph type="body" sz="quarter" idx="108" hasCustomPrompt="1"/>
          </p:nvPr>
        </p:nvSpPr>
        <p:spPr>
          <a:xfrm>
            <a:off x="611252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[Postcode en plaats]</a:t>
            </a:r>
            <a:endParaRPr lang="nl-NL" dirty="0"/>
          </a:p>
        </p:txBody>
      </p:sp>
      <p:sp>
        <p:nvSpPr>
          <p:cNvPr id="189" name="Tijdelijke aanduiding voor tekst 3"/>
          <p:cNvSpPr>
            <a:spLocks noGrp="1"/>
          </p:cNvSpPr>
          <p:nvPr>
            <p:ph type="body" sz="quarter" idx="109" hasCustomPrompt="1"/>
          </p:nvPr>
        </p:nvSpPr>
        <p:spPr>
          <a:xfrm>
            <a:off x="6112527" y="3474052"/>
            <a:ext cx="3240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90" name="Tijdelijke aanduiding voor tekst 3"/>
          <p:cNvSpPr>
            <a:spLocks noGrp="1"/>
          </p:cNvSpPr>
          <p:nvPr>
            <p:ph type="body" sz="quarter" idx="110" hasCustomPrompt="1"/>
          </p:nvPr>
        </p:nvSpPr>
        <p:spPr>
          <a:xfrm>
            <a:off x="6112527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191" name="Tijdelijke aanduiding voor tekst 3"/>
          <p:cNvSpPr>
            <a:spLocks noGrp="1"/>
          </p:cNvSpPr>
          <p:nvPr>
            <p:ph type="body" sz="quarter" idx="111" hasCustomPrompt="1"/>
          </p:nvPr>
        </p:nvSpPr>
        <p:spPr>
          <a:xfrm>
            <a:off x="6442996" y="3474052"/>
            <a:ext cx="118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192" name="Tijdelijke aanduiding voor tekst 3"/>
          <p:cNvSpPr>
            <a:spLocks noGrp="1"/>
          </p:cNvSpPr>
          <p:nvPr>
            <p:ph type="body" sz="quarter" idx="112" hasCustomPrompt="1"/>
          </p:nvPr>
        </p:nvSpPr>
        <p:spPr>
          <a:xfrm>
            <a:off x="6434142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194" name="kleurenblok"/>
          <p:cNvSpPr/>
          <p:nvPr userDrawn="1"/>
        </p:nvSpPr>
        <p:spPr bwMode="gray">
          <a:xfrm>
            <a:off x="7912904" y="2086278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sp>
        <p:nvSpPr>
          <p:cNvPr id="195" name="Tijdelijke aanduiding voor tekst 21"/>
          <p:cNvSpPr>
            <a:spLocks noGrp="1"/>
          </p:cNvSpPr>
          <p:nvPr>
            <p:ph type="body" sz="quarter" idx="113" hasCustomPrompt="1"/>
          </p:nvPr>
        </p:nvSpPr>
        <p:spPr>
          <a:xfrm>
            <a:off x="7947087" y="2574320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[FUNCTIE]</a:t>
            </a:r>
            <a:endParaRPr lang="nl-NL" dirty="0"/>
          </a:p>
        </p:txBody>
      </p:sp>
      <p:sp>
        <p:nvSpPr>
          <p:cNvPr id="196" name="Tijdelijke aanduiding voor tekst 19"/>
          <p:cNvSpPr>
            <a:spLocks noGrp="1"/>
          </p:cNvSpPr>
          <p:nvPr>
            <p:ph type="body" sz="quarter" idx="114" hasCustomPrompt="1"/>
          </p:nvPr>
        </p:nvSpPr>
        <p:spPr bwMode="white">
          <a:xfrm>
            <a:off x="7947087" y="2133600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197" name="Tijdelijke aanduiding voor tekst 21"/>
          <p:cNvSpPr>
            <a:spLocks noGrp="1"/>
          </p:cNvSpPr>
          <p:nvPr>
            <p:ph type="body" sz="quarter" idx="115" hasCustomPrompt="1"/>
          </p:nvPr>
        </p:nvSpPr>
        <p:spPr>
          <a:xfrm>
            <a:off x="7947087" y="2696241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[E-mail]</a:t>
            </a:r>
            <a:endParaRPr lang="nl-NL" dirty="0"/>
          </a:p>
        </p:txBody>
      </p:sp>
      <p:sp>
        <p:nvSpPr>
          <p:cNvPr id="198" name="Tijdelijke aanduiding voor tekst 3"/>
          <p:cNvSpPr>
            <a:spLocks noGrp="1"/>
          </p:cNvSpPr>
          <p:nvPr>
            <p:ph type="body" sz="quarter" idx="116" hasCustomPrompt="1"/>
          </p:nvPr>
        </p:nvSpPr>
        <p:spPr>
          <a:xfrm>
            <a:off x="7947087" y="3098679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[Straat]</a:t>
            </a:r>
            <a:endParaRPr lang="nl-NL" dirty="0"/>
          </a:p>
        </p:txBody>
      </p:sp>
      <p:sp>
        <p:nvSpPr>
          <p:cNvPr id="199" name="Tijdelijke aanduiding voor tekst 3"/>
          <p:cNvSpPr>
            <a:spLocks noGrp="1"/>
          </p:cNvSpPr>
          <p:nvPr>
            <p:ph type="body" sz="quarter" idx="117" hasCustomPrompt="1"/>
          </p:nvPr>
        </p:nvSpPr>
        <p:spPr>
          <a:xfrm>
            <a:off x="7947087" y="3221401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Typ hier de postcode en de plaats</a:t>
            </a:r>
            <a:endParaRPr lang="nl-NL" dirty="0"/>
          </a:p>
        </p:txBody>
      </p:sp>
      <p:sp>
        <p:nvSpPr>
          <p:cNvPr id="200" name="Tijdelijke aanduiding voor tekst 3"/>
          <p:cNvSpPr>
            <a:spLocks noGrp="1"/>
          </p:cNvSpPr>
          <p:nvPr>
            <p:ph type="body" sz="quarter" idx="118" hasCustomPrompt="1"/>
          </p:nvPr>
        </p:nvSpPr>
        <p:spPr>
          <a:xfrm>
            <a:off x="7947087" y="3474052"/>
            <a:ext cx="3240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201" name="Tijdelijke aanduiding voor tekst 3"/>
          <p:cNvSpPr>
            <a:spLocks noGrp="1"/>
          </p:cNvSpPr>
          <p:nvPr>
            <p:ph type="body" sz="quarter" idx="119" hasCustomPrompt="1"/>
          </p:nvPr>
        </p:nvSpPr>
        <p:spPr>
          <a:xfrm>
            <a:off x="7947087" y="3595685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202" name="Tijdelijke aanduiding voor tekst 3"/>
          <p:cNvSpPr>
            <a:spLocks noGrp="1"/>
          </p:cNvSpPr>
          <p:nvPr>
            <p:ph type="body" sz="quarter" idx="120" hasCustomPrompt="1"/>
          </p:nvPr>
        </p:nvSpPr>
        <p:spPr>
          <a:xfrm>
            <a:off x="8279000" y="3474052"/>
            <a:ext cx="118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203" name="Tijdelijke aanduiding voor tekst 3"/>
          <p:cNvSpPr>
            <a:spLocks noGrp="1"/>
          </p:cNvSpPr>
          <p:nvPr>
            <p:ph type="body" sz="quarter" idx="121" hasCustomPrompt="1"/>
          </p:nvPr>
        </p:nvSpPr>
        <p:spPr>
          <a:xfrm>
            <a:off x="8268702" y="3595685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205" name="kleurenblok"/>
          <p:cNvSpPr/>
          <p:nvPr userDrawn="1"/>
        </p:nvSpPr>
        <p:spPr bwMode="gray">
          <a:xfrm>
            <a:off x="5919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sp>
        <p:nvSpPr>
          <p:cNvPr id="206" name="Tijdelijke aanduiding voor tekst 21"/>
          <p:cNvSpPr>
            <a:spLocks noGrp="1"/>
          </p:cNvSpPr>
          <p:nvPr>
            <p:ph type="body" sz="quarter" idx="122" hasCustomPrompt="1"/>
          </p:nvPr>
        </p:nvSpPr>
        <p:spPr>
          <a:xfrm>
            <a:off x="6261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[FUNCTIE]</a:t>
            </a:r>
            <a:endParaRPr lang="nl-NL" dirty="0"/>
          </a:p>
        </p:txBody>
      </p:sp>
      <p:sp>
        <p:nvSpPr>
          <p:cNvPr id="207" name="Tijdelijke aanduiding voor tekst 19"/>
          <p:cNvSpPr>
            <a:spLocks noGrp="1"/>
          </p:cNvSpPr>
          <p:nvPr>
            <p:ph type="body" sz="quarter" idx="123" hasCustomPrompt="1"/>
          </p:nvPr>
        </p:nvSpPr>
        <p:spPr bwMode="white">
          <a:xfrm>
            <a:off x="6261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208" name="Tijdelijke aanduiding voor tekst 21"/>
          <p:cNvSpPr>
            <a:spLocks noGrp="1"/>
          </p:cNvSpPr>
          <p:nvPr>
            <p:ph type="body" sz="quarter" idx="124" hasCustomPrompt="1"/>
          </p:nvPr>
        </p:nvSpPr>
        <p:spPr>
          <a:xfrm>
            <a:off x="6261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[E-mail]</a:t>
            </a:r>
            <a:endParaRPr lang="nl-NL" dirty="0"/>
          </a:p>
        </p:txBody>
      </p:sp>
      <p:sp>
        <p:nvSpPr>
          <p:cNvPr id="209" name="Tijdelijke aanduiding voor tekst 3"/>
          <p:cNvSpPr>
            <a:spLocks noGrp="1"/>
          </p:cNvSpPr>
          <p:nvPr>
            <p:ph type="body" sz="quarter" idx="125" hasCustomPrompt="1"/>
          </p:nvPr>
        </p:nvSpPr>
        <p:spPr>
          <a:xfrm>
            <a:off x="6261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[Straat]</a:t>
            </a:r>
            <a:endParaRPr lang="nl-NL" dirty="0"/>
          </a:p>
        </p:txBody>
      </p:sp>
      <p:sp>
        <p:nvSpPr>
          <p:cNvPr id="210" name="Tijdelijke aanduiding voor tekst 3"/>
          <p:cNvSpPr>
            <a:spLocks noGrp="1"/>
          </p:cNvSpPr>
          <p:nvPr>
            <p:ph type="body" sz="quarter" idx="126" hasCustomPrompt="1"/>
          </p:nvPr>
        </p:nvSpPr>
        <p:spPr>
          <a:xfrm>
            <a:off x="6261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[Postcode en plaats]</a:t>
            </a:r>
            <a:endParaRPr lang="nl-NL" dirty="0"/>
          </a:p>
        </p:txBody>
      </p:sp>
      <p:sp>
        <p:nvSpPr>
          <p:cNvPr id="211" name="Tijdelijke aanduiding voor tekst 3"/>
          <p:cNvSpPr>
            <a:spLocks noGrp="1"/>
          </p:cNvSpPr>
          <p:nvPr>
            <p:ph type="body" sz="quarter" idx="127" hasCustomPrompt="1"/>
          </p:nvPr>
        </p:nvSpPr>
        <p:spPr>
          <a:xfrm>
            <a:off x="626127" y="6675159"/>
            <a:ext cx="3240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212" name="Tijdelijke aanduiding voor tekst 3"/>
          <p:cNvSpPr>
            <a:spLocks noGrp="1"/>
          </p:cNvSpPr>
          <p:nvPr>
            <p:ph type="body" sz="quarter" idx="128" hasCustomPrompt="1"/>
          </p:nvPr>
        </p:nvSpPr>
        <p:spPr>
          <a:xfrm>
            <a:off x="626127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213" name="Tijdelijke aanduiding voor tekst 3"/>
          <p:cNvSpPr>
            <a:spLocks noGrp="1"/>
          </p:cNvSpPr>
          <p:nvPr>
            <p:ph type="body" sz="quarter" idx="129" hasCustomPrompt="1"/>
          </p:nvPr>
        </p:nvSpPr>
        <p:spPr>
          <a:xfrm>
            <a:off x="957083" y="6675159"/>
            <a:ext cx="118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214" name="Tijdelijke aanduiding voor tekst 3"/>
          <p:cNvSpPr>
            <a:spLocks noGrp="1"/>
          </p:cNvSpPr>
          <p:nvPr>
            <p:ph type="body" sz="quarter" idx="130" hasCustomPrompt="1"/>
          </p:nvPr>
        </p:nvSpPr>
        <p:spPr>
          <a:xfrm>
            <a:off x="947742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216" name="kleurenblok"/>
          <p:cNvSpPr/>
          <p:nvPr userDrawn="1"/>
        </p:nvSpPr>
        <p:spPr bwMode="gray">
          <a:xfrm>
            <a:off x="24207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sp>
        <p:nvSpPr>
          <p:cNvPr id="217" name="Tijdelijke aanduiding voor tekst 21"/>
          <p:cNvSpPr>
            <a:spLocks noGrp="1"/>
          </p:cNvSpPr>
          <p:nvPr>
            <p:ph type="body" sz="quarter" idx="131" hasCustomPrompt="1"/>
          </p:nvPr>
        </p:nvSpPr>
        <p:spPr>
          <a:xfrm>
            <a:off x="24549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[FUNCTIE]</a:t>
            </a:r>
            <a:endParaRPr lang="nl-NL" dirty="0"/>
          </a:p>
        </p:txBody>
      </p:sp>
      <p:sp>
        <p:nvSpPr>
          <p:cNvPr id="218" name="Tijdelijke aanduiding voor tekst 19"/>
          <p:cNvSpPr>
            <a:spLocks noGrp="1"/>
          </p:cNvSpPr>
          <p:nvPr>
            <p:ph type="body" sz="quarter" idx="132" hasCustomPrompt="1"/>
          </p:nvPr>
        </p:nvSpPr>
        <p:spPr bwMode="white">
          <a:xfrm>
            <a:off x="24549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219" name="Tijdelijke aanduiding voor tekst 21"/>
          <p:cNvSpPr>
            <a:spLocks noGrp="1"/>
          </p:cNvSpPr>
          <p:nvPr>
            <p:ph type="body" sz="quarter" idx="133" hasCustomPrompt="1"/>
          </p:nvPr>
        </p:nvSpPr>
        <p:spPr>
          <a:xfrm>
            <a:off x="24549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[E-mail]</a:t>
            </a:r>
            <a:endParaRPr lang="nl-NL" dirty="0"/>
          </a:p>
        </p:txBody>
      </p:sp>
      <p:sp>
        <p:nvSpPr>
          <p:cNvPr id="220" name="Tijdelijke aanduiding voor tekst 3"/>
          <p:cNvSpPr>
            <a:spLocks noGrp="1"/>
          </p:cNvSpPr>
          <p:nvPr>
            <p:ph type="body" sz="quarter" idx="134" hasCustomPrompt="1"/>
          </p:nvPr>
        </p:nvSpPr>
        <p:spPr>
          <a:xfrm>
            <a:off x="24549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[Straat]</a:t>
            </a:r>
            <a:endParaRPr lang="nl-NL" dirty="0"/>
          </a:p>
        </p:txBody>
      </p:sp>
      <p:sp>
        <p:nvSpPr>
          <p:cNvPr id="221" name="Tijdelijke aanduiding voor tekst 3"/>
          <p:cNvSpPr>
            <a:spLocks noGrp="1"/>
          </p:cNvSpPr>
          <p:nvPr>
            <p:ph type="body" sz="quarter" idx="135" hasCustomPrompt="1"/>
          </p:nvPr>
        </p:nvSpPr>
        <p:spPr>
          <a:xfrm>
            <a:off x="24549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[Postcode en plaats]</a:t>
            </a:r>
            <a:endParaRPr lang="nl-NL" dirty="0"/>
          </a:p>
        </p:txBody>
      </p:sp>
      <p:sp>
        <p:nvSpPr>
          <p:cNvPr id="222" name="Tijdelijke aanduiding voor tekst 3"/>
          <p:cNvSpPr>
            <a:spLocks noGrp="1"/>
          </p:cNvSpPr>
          <p:nvPr>
            <p:ph type="body" sz="quarter" idx="136" hasCustomPrompt="1"/>
          </p:nvPr>
        </p:nvSpPr>
        <p:spPr>
          <a:xfrm>
            <a:off x="2454927" y="6675159"/>
            <a:ext cx="3240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223" name="Tijdelijke aanduiding voor tekst 3"/>
          <p:cNvSpPr>
            <a:spLocks noGrp="1"/>
          </p:cNvSpPr>
          <p:nvPr>
            <p:ph type="body" sz="quarter" idx="137" hasCustomPrompt="1"/>
          </p:nvPr>
        </p:nvSpPr>
        <p:spPr>
          <a:xfrm>
            <a:off x="2454927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224" name="Tijdelijke aanduiding voor tekst 3"/>
          <p:cNvSpPr>
            <a:spLocks noGrp="1"/>
          </p:cNvSpPr>
          <p:nvPr>
            <p:ph type="body" sz="quarter" idx="138" hasCustomPrompt="1"/>
          </p:nvPr>
        </p:nvSpPr>
        <p:spPr>
          <a:xfrm>
            <a:off x="2785883" y="6675159"/>
            <a:ext cx="118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225" name="Tijdelijke aanduiding voor tekst 3"/>
          <p:cNvSpPr>
            <a:spLocks noGrp="1"/>
          </p:cNvSpPr>
          <p:nvPr>
            <p:ph type="body" sz="quarter" idx="139" hasCustomPrompt="1"/>
          </p:nvPr>
        </p:nvSpPr>
        <p:spPr>
          <a:xfrm>
            <a:off x="2776542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227" name="kleurenblok"/>
          <p:cNvSpPr/>
          <p:nvPr userDrawn="1"/>
        </p:nvSpPr>
        <p:spPr bwMode="gray">
          <a:xfrm>
            <a:off x="4250389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sp>
        <p:nvSpPr>
          <p:cNvPr id="228" name="Tijdelijke aanduiding voor tekst 21"/>
          <p:cNvSpPr>
            <a:spLocks noGrp="1"/>
          </p:cNvSpPr>
          <p:nvPr>
            <p:ph type="body" sz="quarter" idx="140" hasCustomPrompt="1"/>
          </p:nvPr>
        </p:nvSpPr>
        <p:spPr>
          <a:xfrm>
            <a:off x="4284572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[FUNCTIE]</a:t>
            </a:r>
            <a:endParaRPr lang="nl-NL" dirty="0"/>
          </a:p>
        </p:txBody>
      </p:sp>
      <p:sp>
        <p:nvSpPr>
          <p:cNvPr id="229" name="Tijdelijke aanduiding voor tekst 19"/>
          <p:cNvSpPr>
            <a:spLocks noGrp="1"/>
          </p:cNvSpPr>
          <p:nvPr>
            <p:ph type="body" sz="quarter" idx="141" hasCustomPrompt="1"/>
          </p:nvPr>
        </p:nvSpPr>
        <p:spPr bwMode="white">
          <a:xfrm>
            <a:off x="4284572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230" name="Tijdelijke aanduiding voor tekst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284572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[E-mail]</a:t>
            </a:r>
            <a:endParaRPr lang="nl-NL" dirty="0"/>
          </a:p>
        </p:txBody>
      </p:sp>
      <p:sp>
        <p:nvSpPr>
          <p:cNvPr id="231" name="Tijdelijke aanduiding voor tekst 3"/>
          <p:cNvSpPr>
            <a:spLocks noGrp="1"/>
          </p:cNvSpPr>
          <p:nvPr>
            <p:ph type="body" sz="quarter" idx="143" hasCustomPrompt="1"/>
          </p:nvPr>
        </p:nvSpPr>
        <p:spPr>
          <a:xfrm>
            <a:off x="4284572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[Straat]</a:t>
            </a:r>
            <a:endParaRPr lang="nl-NL" dirty="0"/>
          </a:p>
        </p:txBody>
      </p:sp>
      <p:sp>
        <p:nvSpPr>
          <p:cNvPr id="232" name="Tijdelijke aanduiding voor tekst 3"/>
          <p:cNvSpPr>
            <a:spLocks noGrp="1"/>
          </p:cNvSpPr>
          <p:nvPr>
            <p:ph type="body" sz="quarter" idx="144" hasCustomPrompt="1"/>
          </p:nvPr>
        </p:nvSpPr>
        <p:spPr>
          <a:xfrm>
            <a:off x="4284572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[Postcode en plaats]</a:t>
            </a:r>
            <a:endParaRPr lang="nl-NL" dirty="0"/>
          </a:p>
        </p:txBody>
      </p:sp>
      <p:sp>
        <p:nvSpPr>
          <p:cNvPr id="233" name="Tijdelijke aanduiding voor tekst 3"/>
          <p:cNvSpPr>
            <a:spLocks noGrp="1"/>
          </p:cNvSpPr>
          <p:nvPr>
            <p:ph type="body" sz="quarter" idx="145" hasCustomPrompt="1"/>
          </p:nvPr>
        </p:nvSpPr>
        <p:spPr>
          <a:xfrm>
            <a:off x="4284572" y="6675159"/>
            <a:ext cx="3240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234" name="Tijdelijke aanduiding voor tekst 3"/>
          <p:cNvSpPr>
            <a:spLocks noGrp="1"/>
          </p:cNvSpPr>
          <p:nvPr>
            <p:ph type="body" sz="quarter" idx="146" hasCustomPrompt="1"/>
          </p:nvPr>
        </p:nvSpPr>
        <p:spPr>
          <a:xfrm>
            <a:off x="4284572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235" name="Tijdelijke aanduiding voor tekst 3"/>
          <p:cNvSpPr>
            <a:spLocks noGrp="1"/>
          </p:cNvSpPr>
          <p:nvPr>
            <p:ph type="body" sz="quarter" idx="147" hasCustomPrompt="1"/>
          </p:nvPr>
        </p:nvSpPr>
        <p:spPr>
          <a:xfrm>
            <a:off x="4610979" y="6675159"/>
            <a:ext cx="118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236" name="Tijdelijke aanduiding voor tekst 3"/>
          <p:cNvSpPr>
            <a:spLocks noGrp="1"/>
          </p:cNvSpPr>
          <p:nvPr>
            <p:ph type="body" sz="quarter" idx="148" hasCustomPrompt="1"/>
          </p:nvPr>
        </p:nvSpPr>
        <p:spPr>
          <a:xfrm>
            <a:off x="4606187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238" name="kleurenblok"/>
          <p:cNvSpPr/>
          <p:nvPr userDrawn="1"/>
        </p:nvSpPr>
        <p:spPr bwMode="gray">
          <a:xfrm>
            <a:off x="607834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sp>
        <p:nvSpPr>
          <p:cNvPr id="239" name="Tijdelijke aanduiding voor tekst 21"/>
          <p:cNvSpPr>
            <a:spLocks noGrp="1"/>
          </p:cNvSpPr>
          <p:nvPr>
            <p:ph type="body" sz="quarter" idx="149" hasCustomPrompt="1"/>
          </p:nvPr>
        </p:nvSpPr>
        <p:spPr>
          <a:xfrm>
            <a:off x="611252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[FUNCTIE]</a:t>
            </a:r>
            <a:endParaRPr lang="nl-NL" dirty="0"/>
          </a:p>
        </p:txBody>
      </p:sp>
      <p:sp>
        <p:nvSpPr>
          <p:cNvPr id="240" name="Tijdelijke aanduiding voor tekst 19"/>
          <p:cNvSpPr>
            <a:spLocks noGrp="1"/>
          </p:cNvSpPr>
          <p:nvPr>
            <p:ph type="body" sz="quarter" idx="150" hasCustomPrompt="1"/>
          </p:nvPr>
        </p:nvSpPr>
        <p:spPr bwMode="white">
          <a:xfrm>
            <a:off x="611252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241" name="Tijdelijke aanduiding voor tekst 21"/>
          <p:cNvSpPr>
            <a:spLocks noGrp="1"/>
          </p:cNvSpPr>
          <p:nvPr>
            <p:ph type="body" sz="quarter" idx="151" hasCustomPrompt="1"/>
          </p:nvPr>
        </p:nvSpPr>
        <p:spPr>
          <a:xfrm>
            <a:off x="611252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[E-mail]</a:t>
            </a:r>
            <a:endParaRPr lang="nl-NL" dirty="0"/>
          </a:p>
        </p:txBody>
      </p:sp>
      <p:sp>
        <p:nvSpPr>
          <p:cNvPr id="242" name="Tijdelijke aanduiding voor tekst 3"/>
          <p:cNvSpPr>
            <a:spLocks noGrp="1"/>
          </p:cNvSpPr>
          <p:nvPr>
            <p:ph type="body" sz="quarter" idx="152" hasCustomPrompt="1"/>
          </p:nvPr>
        </p:nvSpPr>
        <p:spPr>
          <a:xfrm>
            <a:off x="611252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[Straat]</a:t>
            </a:r>
            <a:endParaRPr lang="nl-NL" dirty="0"/>
          </a:p>
        </p:txBody>
      </p:sp>
      <p:sp>
        <p:nvSpPr>
          <p:cNvPr id="243" name="Tijdelijke aanduiding voor tekst 3"/>
          <p:cNvSpPr>
            <a:spLocks noGrp="1"/>
          </p:cNvSpPr>
          <p:nvPr>
            <p:ph type="body" sz="quarter" idx="153" hasCustomPrompt="1"/>
          </p:nvPr>
        </p:nvSpPr>
        <p:spPr>
          <a:xfrm>
            <a:off x="611252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[Postcode en plaats]</a:t>
            </a:r>
            <a:endParaRPr lang="nl-NL" dirty="0"/>
          </a:p>
        </p:txBody>
      </p:sp>
      <p:sp>
        <p:nvSpPr>
          <p:cNvPr id="244" name="Tijdelijke aanduiding voor tekst 3"/>
          <p:cNvSpPr>
            <a:spLocks noGrp="1"/>
          </p:cNvSpPr>
          <p:nvPr>
            <p:ph type="body" sz="quarter" idx="154" hasCustomPrompt="1"/>
          </p:nvPr>
        </p:nvSpPr>
        <p:spPr>
          <a:xfrm>
            <a:off x="6112527" y="6675159"/>
            <a:ext cx="3240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245" name="Tijdelijke aanduiding voor tekst 3"/>
          <p:cNvSpPr>
            <a:spLocks noGrp="1"/>
          </p:cNvSpPr>
          <p:nvPr>
            <p:ph type="body" sz="quarter" idx="155" hasCustomPrompt="1"/>
          </p:nvPr>
        </p:nvSpPr>
        <p:spPr>
          <a:xfrm>
            <a:off x="6112527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246" name="Tijdelijke aanduiding voor tekst 3"/>
          <p:cNvSpPr>
            <a:spLocks noGrp="1"/>
          </p:cNvSpPr>
          <p:nvPr>
            <p:ph type="body" sz="quarter" idx="156" hasCustomPrompt="1"/>
          </p:nvPr>
        </p:nvSpPr>
        <p:spPr>
          <a:xfrm>
            <a:off x="6443483" y="6675159"/>
            <a:ext cx="118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247" name="Tijdelijke aanduiding voor tekst 3"/>
          <p:cNvSpPr>
            <a:spLocks noGrp="1"/>
          </p:cNvSpPr>
          <p:nvPr>
            <p:ph type="body" sz="quarter" idx="157" hasCustomPrompt="1"/>
          </p:nvPr>
        </p:nvSpPr>
        <p:spPr>
          <a:xfrm>
            <a:off x="6434142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249" name="kleurenblok"/>
          <p:cNvSpPr/>
          <p:nvPr userDrawn="1"/>
        </p:nvSpPr>
        <p:spPr bwMode="gray">
          <a:xfrm>
            <a:off x="7912904" y="5287385"/>
            <a:ext cx="1554480" cy="4182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dirty="0"/>
          </a:p>
        </p:txBody>
      </p:sp>
      <p:sp>
        <p:nvSpPr>
          <p:cNvPr id="250" name="Tijdelijke aanduiding voor tekst 21"/>
          <p:cNvSpPr>
            <a:spLocks noGrp="1"/>
          </p:cNvSpPr>
          <p:nvPr>
            <p:ph type="body" sz="quarter" idx="158" hasCustomPrompt="1"/>
          </p:nvPr>
        </p:nvSpPr>
        <p:spPr>
          <a:xfrm>
            <a:off x="7947087" y="5775427"/>
            <a:ext cx="1508760" cy="11887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cap="all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[FUNCTIE]</a:t>
            </a:r>
            <a:endParaRPr lang="nl-NL" dirty="0"/>
          </a:p>
        </p:txBody>
      </p:sp>
      <p:sp>
        <p:nvSpPr>
          <p:cNvPr id="251" name="Tijdelijke aanduiding voor tekst 19"/>
          <p:cNvSpPr>
            <a:spLocks noGrp="1"/>
          </p:cNvSpPr>
          <p:nvPr>
            <p:ph type="body" sz="quarter" idx="159" hasCustomPrompt="1"/>
          </p:nvPr>
        </p:nvSpPr>
        <p:spPr bwMode="white">
          <a:xfrm>
            <a:off x="7947087" y="5334707"/>
            <a:ext cx="1507474" cy="34202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 cap="all" baseline="0">
                <a:solidFill>
                  <a:schemeClr val="bg1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l-NL" dirty="0" smtClean="0"/>
              <a:t>Typ hier uw naam</a:t>
            </a:r>
            <a:endParaRPr lang="nl-NL" dirty="0"/>
          </a:p>
        </p:txBody>
      </p:sp>
      <p:sp>
        <p:nvSpPr>
          <p:cNvPr id="252" name="Tijdelijke aanduiding voor tekst 21"/>
          <p:cNvSpPr>
            <a:spLocks noGrp="1"/>
          </p:cNvSpPr>
          <p:nvPr>
            <p:ph type="body" sz="quarter" idx="160" hasCustomPrompt="1"/>
          </p:nvPr>
        </p:nvSpPr>
        <p:spPr>
          <a:xfrm>
            <a:off x="7947087" y="5897348"/>
            <a:ext cx="1508760" cy="11887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[E-mail]</a:t>
            </a:r>
            <a:endParaRPr lang="nl-NL" dirty="0"/>
          </a:p>
        </p:txBody>
      </p:sp>
      <p:sp>
        <p:nvSpPr>
          <p:cNvPr id="253" name="Tijdelijke aanduiding voor tekst 3"/>
          <p:cNvSpPr>
            <a:spLocks noGrp="1"/>
          </p:cNvSpPr>
          <p:nvPr>
            <p:ph type="body" sz="quarter" idx="161" hasCustomPrompt="1"/>
          </p:nvPr>
        </p:nvSpPr>
        <p:spPr>
          <a:xfrm>
            <a:off x="7947087" y="6299786"/>
            <a:ext cx="1508760" cy="11839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[Straat]</a:t>
            </a:r>
            <a:endParaRPr lang="nl-NL" dirty="0"/>
          </a:p>
        </p:txBody>
      </p:sp>
      <p:sp>
        <p:nvSpPr>
          <p:cNvPr id="254" name="Tijdelijke aanduiding voor tekst 3"/>
          <p:cNvSpPr>
            <a:spLocks noGrp="1"/>
          </p:cNvSpPr>
          <p:nvPr>
            <p:ph type="body" sz="quarter" idx="162" hasCustomPrompt="1"/>
          </p:nvPr>
        </p:nvSpPr>
        <p:spPr>
          <a:xfrm>
            <a:off x="7947087" y="6422508"/>
            <a:ext cx="1508760" cy="114730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[Postcode en plaats]</a:t>
            </a:r>
            <a:endParaRPr lang="nl-NL" dirty="0"/>
          </a:p>
        </p:txBody>
      </p:sp>
      <p:sp>
        <p:nvSpPr>
          <p:cNvPr id="255" name="Tijdelijke aanduiding voor tekst 3"/>
          <p:cNvSpPr>
            <a:spLocks noGrp="1"/>
          </p:cNvSpPr>
          <p:nvPr>
            <p:ph type="body" sz="quarter" idx="163" hasCustomPrompt="1"/>
          </p:nvPr>
        </p:nvSpPr>
        <p:spPr>
          <a:xfrm>
            <a:off x="7947087" y="6675159"/>
            <a:ext cx="3240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256" name="Tijdelijke aanduiding voor tekst 3"/>
          <p:cNvSpPr>
            <a:spLocks noGrp="1"/>
          </p:cNvSpPr>
          <p:nvPr>
            <p:ph type="body" sz="quarter" idx="164" hasCustomPrompt="1"/>
          </p:nvPr>
        </p:nvSpPr>
        <p:spPr>
          <a:xfrm>
            <a:off x="7947087" y="6796792"/>
            <a:ext cx="32004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1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257" name="Tijdelijke aanduiding voor tekst 3"/>
          <p:cNvSpPr>
            <a:spLocks noGrp="1"/>
          </p:cNvSpPr>
          <p:nvPr>
            <p:ph type="body" sz="quarter" idx="165" hasCustomPrompt="1"/>
          </p:nvPr>
        </p:nvSpPr>
        <p:spPr>
          <a:xfrm>
            <a:off x="8277600" y="6675159"/>
            <a:ext cx="1180800" cy="11449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  <p:sp>
        <p:nvSpPr>
          <p:cNvPr id="258" name="Tijdelijke aanduiding voor tekst 3"/>
          <p:cNvSpPr>
            <a:spLocks noGrp="1"/>
          </p:cNvSpPr>
          <p:nvPr>
            <p:ph type="body" sz="quarter" idx="166" hasCustomPrompt="1"/>
          </p:nvPr>
        </p:nvSpPr>
        <p:spPr>
          <a:xfrm>
            <a:off x="8268702" y="6796792"/>
            <a:ext cx="1188720" cy="118872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800" b="0" baseline="0">
                <a:solidFill>
                  <a:schemeClr val="accent3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nl-NL" dirty="0" smtClean="0"/>
              <a:t>[Telefoonnummer]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aster visitekaartje" hidden="1"/>
          <p:cNvGrpSpPr/>
          <p:nvPr userDrawn="1"/>
        </p:nvGrpSpPr>
        <p:grpSpPr>
          <a:xfrm rot="5400000">
            <a:off x="1828800" y="-685800"/>
            <a:ext cx="6400800" cy="9144000"/>
            <a:chOff x="685800" y="452618"/>
            <a:chExt cx="6400800" cy="9148542"/>
          </a:xfrm>
        </p:grpSpPr>
        <p:sp>
          <p:nvSpPr>
            <p:cNvPr id="9" name="Rechthoe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0" name="Rechthoek 0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1" name="Rechthoe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2" name="Rechthoe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3" name="Rechthoe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4" name="Rechthoe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5" name="Rechthoek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6" name="Rechthoe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7" name="Rechthoe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  <p:sp>
          <p:nvSpPr>
            <p:cNvPr id="18" name="Rechthoek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nl-NL" dirty="0"/>
            </a:p>
          </p:txBody>
        </p:sp>
      </p:grpSp>
      <p:sp>
        <p:nvSpPr>
          <p:cNvPr id="2" name="Tijdelijke aanduiding voor titel 1" hidden="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 hidden="1"/>
          <p:cNvSpPr>
            <a:spLocks noGrp="1"/>
          </p:cNvSpPr>
          <p:nvPr>
            <p:ph type="body" idx="1"/>
          </p:nvPr>
        </p:nvSpPr>
        <p:spPr>
          <a:xfrm>
            <a:off x="502920" y="1813561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 hidden="1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dirty="0" smtClean="0"/>
              <a:t>31/07/2013</a:t>
            </a:r>
            <a:endParaRPr lang="nl-NL" dirty="0"/>
          </a:p>
        </p:txBody>
      </p:sp>
      <p:sp>
        <p:nvSpPr>
          <p:cNvPr id="5" name="Tijdelijke aanduiding voor voettekst 4" hidden="1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dirty="0"/>
          </a:p>
        </p:txBody>
      </p:sp>
      <p:sp>
        <p:nvSpPr>
          <p:cNvPr id="6" name="Tijdelijke aanduiding voor dia-afbeelding 5" hidden="1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  <p15:guide id="3" pos="1440" userDrawn="1">
          <p15:clr>
            <a:srgbClr val="F26B43"/>
          </p15:clr>
        </p15:guide>
        <p15:guide id="4" pos="2592" userDrawn="1">
          <p15:clr>
            <a:srgbClr val="F26B43"/>
          </p15:clr>
        </p15:guide>
        <p15:guide id="5" pos="3744" userDrawn="1">
          <p15:clr>
            <a:srgbClr val="F26B43"/>
          </p15:clr>
        </p15:guide>
        <p15:guide id="6" pos="4896" userDrawn="1">
          <p15:clr>
            <a:srgbClr val="F26B43"/>
          </p15:clr>
        </p15:guide>
        <p15:guide id="7" pos="6048" userDrawn="1">
          <p15:clr>
            <a:srgbClr val="F26B43"/>
          </p15:clr>
        </p15:guide>
        <p15:guide id="8" orient="horz" pos="432" userDrawn="1">
          <p15:clr>
            <a:srgbClr val="F26B43"/>
          </p15:clr>
        </p15:guide>
        <p15:guide id="9" orient="horz" pos="4464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jdelijke aanduiding voor tekst 9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nl-NL" dirty="0" smtClean="0"/>
              <a:t>VICE-PRESIDENT</a:t>
            </a:r>
            <a:endParaRPr lang="nl-NL" dirty="0"/>
          </a:p>
        </p:txBody>
      </p:sp>
      <p:sp>
        <p:nvSpPr>
          <p:cNvPr id="93" name="Tijdelijke aanduiding voor tekst 9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r>
              <a:rPr lang="nl-NL" dirty="0"/>
              <a:t>ASSIA LAMMERTS</a:t>
            </a:r>
            <a:endParaRPr lang="nl-NL" dirty="0"/>
          </a:p>
        </p:txBody>
      </p:sp>
      <p:sp>
        <p:nvSpPr>
          <p:cNvPr id="96" name="Tijdelijke aanduiding voor tekst 95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r>
              <a:rPr lang="nl-NL" dirty="0"/>
              <a:t>alammerts@fabrikam.com</a:t>
            </a:r>
            <a:endParaRPr lang="nl-NL" dirty="0"/>
          </a:p>
        </p:txBody>
      </p:sp>
      <p:sp>
        <p:nvSpPr>
          <p:cNvPr id="95" name="Tijdelijke aanduiding voor tekst 9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nl-NL" dirty="0" smtClean="0"/>
              <a:t>Dorpsweg 1</a:t>
            </a:r>
            <a:endParaRPr lang="nl-NL" dirty="0"/>
          </a:p>
        </p:txBody>
      </p:sp>
      <p:sp>
        <p:nvSpPr>
          <p:cNvPr id="97" name="Tijdelijke aanduiding voor tekst 96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r>
              <a:rPr lang="nl-NL" dirty="0"/>
              <a:t>0000 AA  Elders</a:t>
            </a:r>
            <a:endParaRPr lang="nl-NL" dirty="0"/>
          </a:p>
        </p:txBody>
      </p:sp>
      <p:sp>
        <p:nvSpPr>
          <p:cNvPr id="98" name="Tijdelijke aanduiding voor tekst 97"/>
          <p:cNvSpPr>
            <a:spLocks noGrp="1"/>
          </p:cNvSpPr>
          <p:nvPr>
            <p:ph type="body" sz="quarter" idx="82"/>
          </p:nvPr>
        </p:nvSpPr>
        <p:spPr>
          <a:xfrm>
            <a:off x="626127" y="3474051"/>
            <a:ext cx="356560" cy="121633"/>
          </a:xfrm>
        </p:spPr>
        <p:txBody>
          <a:bodyPr rtlCol="0"/>
          <a:lstStyle/>
          <a:p>
            <a:pPr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99" name="Tijdelijke aanduiding voor tekst 98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100" name="Tijdelijke aanduiding voor tekst 99"/>
          <p:cNvSpPr>
            <a:spLocks noGrp="1"/>
          </p:cNvSpPr>
          <p:nvPr>
            <p:ph type="body" sz="quarter" idx="84"/>
          </p:nvPr>
        </p:nvSpPr>
        <p:spPr>
          <a:xfrm>
            <a:off x="990600" y="3474052"/>
            <a:ext cx="1146796" cy="114492"/>
          </a:xfrm>
        </p:spPr>
        <p:txBody>
          <a:bodyPr rtlCol="0"/>
          <a:lstStyle/>
          <a:p>
            <a:pPr rtl="0"/>
            <a:r>
              <a:rPr lang="nl-NL" dirty="0" smtClean="0"/>
              <a:t>06.111.11.111</a:t>
            </a:r>
            <a:endParaRPr lang="nl-NL" dirty="0"/>
          </a:p>
        </p:txBody>
      </p:sp>
      <p:sp>
        <p:nvSpPr>
          <p:cNvPr id="101" name="Tijdelijke aanduiding voor tekst 100"/>
          <p:cNvSpPr>
            <a:spLocks noGrp="1"/>
          </p:cNvSpPr>
          <p:nvPr>
            <p:ph type="body" sz="quarter" idx="85"/>
          </p:nvPr>
        </p:nvSpPr>
        <p:spPr>
          <a:xfrm>
            <a:off x="990600" y="3595685"/>
            <a:ext cx="1145862" cy="91557"/>
          </a:xfrm>
        </p:spPr>
        <p:txBody>
          <a:bodyPr rtlCol="0"/>
          <a:lstStyle/>
          <a:p>
            <a:pPr rtl="0"/>
            <a:r>
              <a:rPr lang="nl-NL" dirty="0" smtClean="0"/>
              <a:t>06.111.11.112</a:t>
            </a:r>
            <a:endParaRPr lang="nl-NL" dirty="0"/>
          </a:p>
        </p:txBody>
      </p:sp>
      <p:sp>
        <p:nvSpPr>
          <p:cNvPr id="29" name="Tijdelijke aanduiding voor tekst 28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4" name="Tijdelijke aanduiding voor tekst 63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5" name="Tijdelijke aanduiding voor tekst 64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7" name="Tijdelijke aanduiding voor tekst 106"/>
          <p:cNvSpPr>
            <a:spLocks noGrp="1"/>
          </p:cNvSpPr>
          <p:nvPr>
            <p:ph type="body" sz="quarter" idx="91"/>
          </p:nvPr>
        </p:nvSpPr>
        <p:spPr>
          <a:xfrm>
            <a:off x="2454926" y="3474052"/>
            <a:ext cx="364473" cy="114492"/>
          </a:xfrm>
        </p:spPr>
        <p:txBody>
          <a:bodyPr rtlCol="0"/>
          <a:lstStyle/>
          <a:p>
            <a:pPr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08" name="Tijdelijke aanduiding voor tekst 107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66" name="Tijdelijke aanduiding voor tekst 65"/>
          <p:cNvSpPr>
            <a:spLocks noGrp="1"/>
          </p:cNvSpPr>
          <p:nvPr>
            <p:ph type="body" sz="quarter" idx="93"/>
          </p:nvPr>
        </p:nvSpPr>
        <p:spPr>
          <a:xfrm>
            <a:off x="2819399" y="3474052"/>
            <a:ext cx="1145848" cy="114492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7" name="Tijdelijke aanduiding voor tekst 66"/>
          <p:cNvSpPr>
            <a:spLocks noGrp="1"/>
          </p:cNvSpPr>
          <p:nvPr>
            <p:ph type="body" sz="quarter" idx="94"/>
          </p:nvPr>
        </p:nvSpPr>
        <p:spPr>
          <a:xfrm>
            <a:off x="2819398" y="3595685"/>
            <a:ext cx="1145863" cy="116909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8" name="Tijdelijke aanduiding voor tekst 67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9" name="Tijdelijke aanduiding voor tekst 68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0" name="Tijdelijke aanduiding voor tekst 69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1" name="Tijdelijke aanduiding voor tekst 70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2" name="Tijdelijke aanduiding voor tekst 71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6" name="Tijdelijke aanduiding voor tekst 115"/>
          <p:cNvSpPr>
            <a:spLocks noGrp="1"/>
          </p:cNvSpPr>
          <p:nvPr>
            <p:ph type="body" sz="quarter" idx="100"/>
          </p:nvPr>
        </p:nvSpPr>
        <p:spPr>
          <a:xfrm>
            <a:off x="4284572" y="3474052"/>
            <a:ext cx="363628" cy="114492"/>
          </a:xfrm>
        </p:spPr>
        <p:txBody>
          <a:bodyPr rtlCol="0"/>
          <a:lstStyle/>
          <a:p>
            <a:pPr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17" name="Tijdelijke aanduiding voor tekst 116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73" name="Tijdelijke aanduiding voor tekst 72"/>
          <p:cNvSpPr>
            <a:spLocks noGrp="1"/>
          </p:cNvSpPr>
          <p:nvPr>
            <p:ph type="body" sz="quarter" idx="102"/>
          </p:nvPr>
        </p:nvSpPr>
        <p:spPr>
          <a:xfrm>
            <a:off x="4648199" y="3474052"/>
            <a:ext cx="1145847" cy="114492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4" name="Tijdelijke aanduiding voor tekst 73"/>
          <p:cNvSpPr>
            <a:spLocks noGrp="1"/>
          </p:cNvSpPr>
          <p:nvPr>
            <p:ph type="body" sz="quarter" idx="103"/>
          </p:nvPr>
        </p:nvSpPr>
        <p:spPr>
          <a:xfrm>
            <a:off x="4648199" y="3595685"/>
            <a:ext cx="1146708" cy="130780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5" name="Tijdelijke aanduiding voor tekst 74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6" name="Tijdelijke aanduiding voor tekst 75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7" name="Tijdelijke aanduiding voor tekst 76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8" name="Tijdelijke aanduiding voor tekst 77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9" name="Tijdelijke aanduiding voor tekst 78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5" name="Tijdelijke aanduiding voor tekst 124"/>
          <p:cNvSpPr>
            <a:spLocks noGrp="1"/>
          </p:cNvSpPr>
          <p:nvPr>
            <p:ph type="body" sz="quarter" idx="109"/>
          </p:nvPr>
        </p:nvSpPr>
        <p:spPr>
          <a:xfrm>
            <a:off x="6112526" y="3474052"/>
            <a:ext cx="364473" cy="114492"/>
          </a:xfrm>
        </p:spPr>
        <p:txBody>
          <a:bodyPr rtlCol="0"/>
          <a:lstStyle/>
          <a:p>
            <a:pPr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26" name="Tijdelijke aanduiding voor tekst 125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80" name="Tijdelijke aanduiding voor tekst 79"/>
          <p:cNvSpPr>
            <a:spLocks noGrp="1"/>
          </p:cNvSpPr>
          <p:nvPr>
            <p:ph type="body" sz="quarter" idx="111"/>
          </p:nvPr>
        </p:nvSpPr>
        <p:spPr>
          <a:xfrm>
            <a:off x="6476998" y="3474052"/>
            <a:ext cx="1146797" cy="114492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1" name="Tijdelijke aanduiding voor tekst 80"/>
          <p:cNvSpPr>
            <a:spLocks noGrp="1"/>
          </p:cNvSpPr>
          <p:nvPr>
            <p:ph type="body" sz="quarter" idx="112"/>
          </p:nvPr>
        </p:nvSpPr>
        <p:spPr>
          <a:xfrm>
            <a:off x="6476998" y="3595684"/>
            <a:ext cx="1145864" cy="116909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2" name="Tijdelijke aanduiding voor tekst 81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3" name="Tijdelijke aanduiding voor tekst 82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4" name="Tijdelijke aanduiding voor tekst 83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5" name="Tijdelijke aanduiding voor tekst 84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6" name="Tijdelijke aanduiding voor tekst 85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endParaRPr lang="nl-NL" dirty="0"/>
          </a:p>
        </p:txBody>
      </p:sp>
      <p:sp>
        <p:nvSpPr>
          <p:cNvPr id="134" name="Tijdelijke aanduiding voor tekst 133"/>
          <p:cNvSpPr>
            <a:spLocks noGrp="1"/>
          </p:cNvSpPr>
          <p:nvPr>
            <p:ph type="body" sz="quarter" idx="118"/>
          </p:nvPr>
        </p:nvSpPr>
        <p:spPr>
          <a:xfrm>
            <a:off x="7947086" y="3474052"/>
            <a:ext cx="358713" cy="114492"/>
          </a:xfrm>
        </p:spPr>
        <p:txBody>
          <a:bodyPr rtlCol="0"/>
          <a:lstStyle/>
          <a:p>
            <a:pPr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35" name="Tijdelijke aanduiding voor tekst 134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87" name="Tijdelijke aanduiding voor tekst 86"/>
          <p:cNvSpPr>
            <a:spLocks noGrp="1"/>
          </p:cNvSpPr>
          <p:nvPr>
            <p:ph type="body" sz="quarter" idx="120"/>
          </p:nvPr>
        </p:nvSpPr>
        <p:spPr>
          <a:xfrm>
            <a:off x="8305798" y="3474052"/>
            <a:ext cx="1154001" cy="114492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8" name="Tijdelijke aanduiding voor tekst 87"/>
          <p:cNvSpPr>
            <a:spLocks noGrp="1"/>
          </p:cNvSpPr>
          <p:nvPr>
            <p:ph type="body" sz="quarter" idx="121"/>
          </p:nvPr>
        </p:nvSpPr>
        <p:spPr>
          <a:xfrm>
            <a:off x="8304952" y="3595685"/>
            <a:ext cx="1152469" cy="116908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89" name="Tijdelijke aanduiding voor tekst 8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0" name="Tijdelijke aanduiding voor tekst 8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1" name="Tijdelijke aanduiding voor tekst 9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2" name="Tijdelijke aanduiding voor tekst 9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88" name="Tijdelijke aanduiding voor tekst 287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43" name="Tijdelijke aanduiding voor tekst 142"/>
          <p:cNvSpPr>
            <a:spLocks noGrp="1"/>
          </p:cNvSpPr>
          <p:nvPr>
            <p:ph type="body" sz="quarter" idx="127"/>
          </p:nvPr>
        </p:nvSpPr>
        <p:spPr>
          <a:xfrm>
            <a:off x="626127" y="6675159"/>
            <a:ext cx="356560" cy="114492"/>
          </a:xfrm>
        </p:spPr>
        <p:txBody>
          <a:bodyPr rtlCol="0"/>
          <a:lstStyle/>
          <a:p>
            <a:pPr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44" name="Tijdelijke aanduiding voor tekst 14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289" name="Tijdelijke aanduiding voor tekst 288"/>
          <p:cNvSpPr>
            <a:spLocks noGrp="1"/>
          </p:cNvSpPr>
          <p:nvPr>
            <p:ph type="body" sz="quarter" idx="129"/>
          </p:nvPr>
        </p:nvSpPr>
        <p:spPr>
          <a:xfrm>
            <a:off x="990599" y="6675159"/>
            <a:ext cx="1147283" cy="114492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0" name="Tijdelijke aanduiding voor tekst 289"/>
          <p:cNvSpPr>
            <a:spLocks noGrp="1"/>
          </p:cNvSpPr>
          <p:nvPr>
            <p:ph type="body" sz="quarter" idx="130"/>
          </p:nvPr>
        </p:nvSpPr>
        <p:spPr>
          <a:xfrm>
            <a:off x="990598" y="6796792"/>
            <a:ext cx="1145863" cy="95939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1" name="Tijdelijke aanduiding voor tekst 290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2" name="Tijdelijke aanduiding voor tekst 291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3" name="Tijdelijke aanduiding voor tekst 292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4" name="Tijdelijke aanduiding voor tekst 293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5" name="Tijdelijke aanduiding voor tekst 294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52" name="Tijdelijke aanduiding voor tekst 151"/>
          <p:cNvSpPr>
            <a:spLocks noGrp="1"/>
          </p:cNvSpPr>
          <p:nvPr>
            <p:ph type="body" sz="quarter" idx="136"/>
          </p:nvPr>
        </p:nvSpPr>
        <p:spPr>
          <a:xfrm>
            <a:off x="2454927" y="6675159"/>
            <a:ext cx="364472" cy="114492"/>
          </a:xfrm>
        </p:spPr>
        <p:txBody>
          <a:bodyPr rtlCol="0"/>
          <a:lstStyle/>
          <a:p>
            <a:pPr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53" name="Tijdelijke aanduiding voor tekst 152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296" name="Tijdelijke aanduiding voor tekst 295"/>
          <p:cNvSpPr>
            <a:spLocks noGrp="1"/>
          </p:cNvSpPr>
          <p:nvPr>
            <p:ph type="body" sz="quarter" idx="138"/>
          </p:nvPr>
        </p:nvSpPr>
        <p:spPr>
          <a:xfrm>
            <a:off x="2819397" y="6675159"/>
            <a:ext cx="1147285" cy="114492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7" name="Tijdelijke aanduiding voor tekst 296"/>
          <p:cNvSpPr>
            <a:spLocks noGrp="1"/>
          </p:cNvSpPr>
          <p:nvPr>
            <p:ph type="body" sz="quarter" idx="139"/>
          </p:nvPr>
        </p:nvSpPr>
        <p:spPr>
          <a:xfrm>
            <a:off x="2819396" y="6796792"/>
            <a:ext cx="1145865" cy="118872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8" name="Tijdelijke aanduiding voor tekst 297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99" name="Tijdelijke aanduiding voor tekst 298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00" name="Tijdelijke aanduiding voor tekst 299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3" name="Tijdelijke aanduiding voor tekst 102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4" name="Tijdelijke aanduiding voor tekst 103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61" name="Tijdelijke aanduiding voor tekst 160"/>
          <p:cNvSpPr>
            <a:spLocks noGrp="1"/>
          </p:cNvSpPr>
          <p:nvPr>
            <p:ph type="body" sz="quarter" idx="145"/>
          </p:nvPr>
        </p:nvSpPr>
        <p:spPr>
          <a:xfrm>
            <a:off x="4284571" y="6675159"/>
            <a:ext cx="363629" cy="114492"/>
          </a:xfrm>
        </p:spPr>
        <p:txBody>
          <a:bodyPr rtlCol="0"/>
          <a:lstStyle/>
          <a:p>
            <a:pPr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62" name="Tijdelijke aanduiding voor tekst 161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105" name="Tijdelijke aanduiding voor tekst 104"/>
          <p:cNvSpPr>
            <a:spLocks noGrp="1"/>
          </p:cNvSpPr>
          <p:nvPr>
            <p:ph type="body" sz="quarter" idx="147"/>
          </p:nvPr>
        </p:nvSpPr>
        <p:spPr>
          <a:xfrm>
            <a:off x="4645929" y="6675159"/>
            <a:ext cx="1145849" cy="121632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6" name="Tijdelijke aanduiding voor tekst 105"/>
          <p:cNvSpPr>
            <a:spLocks noGrp="1"/>
          </p:cNvSpPr>
          <p:nvPr>
            <p:ph type="body" sz="quarter" idx="148"/>
          </p:nvPr>
        </p:nvSpPr>
        <p:spPr>
          <a:xfrm>
            <a:off x="4647621" y="6796792"/>
            <a:ext cx="1147286" cy="118872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09" name="Tijdelijke aanduiding voor tekst 108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0" name="Tijdelijke aanduiding voor tekst 109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1" name="Tijdelijke aanduiding voor tekst 110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2" name="Tijdelijke aanduiding voor tekst 111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3" name="Tijdelijke aanduiding voor tekst 112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0" name="Tijdelijke aanduiding voor tekst 169"/>
          <p:cNvSpPr>
            <a:spLocks noGrp="1"/>
          </p:cNvSpPr>
          <p:nvPr>
            <p:ph type="body" sz="quarter" idx="154"/>
          </p:nvPr>
        </p:nvSpPr>
        <p:spPr>
          <a:xfrm>
            <a:off x="6112527" y="6675159"/>
            <a:ext cx="364472" cy="114492"/>
          </a:xfrm>
        </p:spPr>
        <p:txBody>
          <a:bodyPr rtlCol="0"/>
          <a:lstStyle/>
          <a:p>
            <a:pPr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71" name="Tijdelijke aanduiding voor tekst 170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114" name="Tijdelijke aanduiding voor tekst 113"/>
          <p:cNvSpPr>
            <a:spLocks noGrp="1"/>
          </p:cNvSpPr>
          <p:nvPr>
            <p:ph type="body" sz="quarter" idx="156"/>
          </p:nvPr>
        </p:nvSpPr>
        <p:spPr>
          <a:xfrm>
            <a:off x="6476151" y="6675159"/>
            <a:ext cx="1148132" cy="114492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5" name="Tijdelijke aanduiding voor tekst 114"/>
          <p:cNvSpPr>
            <a:spLocks noGrp="1"/>
          </p:cNvSpPr>
          <p:nvPr>
            <p:ph type="body" sz="quarter" idx="157"/>
          </p:nvPr>
        </p:nvSpPr>
        <p:spPr>
          <a:xfrm>
            <a:off x="6475576" y="6796792"/>
            <a:ext cx="1147286" cy="118872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8" name="Tijdelijke aanduiding voor tekst 117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19" name="Tijdelijke aanduiding voor tekst 118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0" name="Tijdelijke aanduiding voor tekst 119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1" name="Tijdelijke aanduiding voor tekst 120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2" name="Tijdelijke aanduiding voor tekst 121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79" name="Tijdelijke aanduiding voor tekst 178"/>
          <p:cNvSpPr>
            <a:spLocks noGrp="1"/>
          </p:cNvSpPr>
          <p:nvPr>
            <p:ph type="body" sz="quarter" idx="163"/>
          </p:nvPr>
        </p:nvSpPr>
        <p:spPr>
          <a:xfrm>
            <a:off x="7947087" y="6675159"/>
            <a:ext cx="358712" cy="114492"/>
          </a:xfrm>
        </p:spPr>
        <p:txBody>
          <a:bodyPr rtlCol="0"/>
          <a:lstStyle/>
          <a:p>
            <a:pPr rtl="0"/>
            <a:r>
              <a:rPr lang="nl-NL" dirty="0" smtClean="0"/>
              <a:t>Kantoor</a:t>
            </a:r>
            <a:endParaRPr lang="nl-NL" dirty="0"/>
          </a:p>
        </p:txBody>
      </p:sp>
      <p:sp>
        <p:nvSpPr>
          <p:cNvPr id="180" name="Tijdelijke aanduiding voor tekst 179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r>
              <a:rPr lang="nl-NL" dirty="0" smtClean="0"/>
              <a:t>Mobiel</a:t>
            </a:r>
            <a:endParaRPr lang="nl-NL" dirty="0"/>
          </a:p>
        </p:txBody>
      </p:sp>
      <p:sp>
        <p:nvSpPr>
          <p:cNvPr id="123" name="Tijdelijke aanduiding voor tekst 122"/>
          <p:cNvSpPr>
            <a:spLocks noGrp="1"/>
          </p:cNvSpPr>
          <p:nvPr>
            <p:ph type="body" sz="quarter" idx="165"/>
          </p:nvPr>
        </p:nvSpPr>
        <p:spPr>
          <a:xfrm>
            <a:off x="8304952" y="6675158"/>
            <a:ext cx="1153448" cy="121633"/>
          </a:xfrm>
        </p:spPr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124" name="Tijdelijke aanduiding voor tekst 123"/>
          <p:cNvSpPr>
            <a:spLocks noGrp="1"/>
          </p:cNvSpPr>
          <p:nvPr>
            <p:ph type="body" sz="quarter" idx="166"/>
          </p:nvPr>
        </p:nvSpPr>
        <p:spPr>
          <a:xfrm>
            <a:off x="8303530" y="6796792"/>
            <a:ext cx="1153891" cy="118872"/>
          </a:xfrm>
        </p:spPr>
        <p:txBody>
          <a:bodyPr rtlCol="0"/>
          <a:lstStyle/>
          <a:p>
            <a:pPr rtl="0"/>
            <a:endParaRPr lang="nl-NL" dirty="0"/>
          </a:p>
        </p:txBody>
      </p:sp>
      <p:pic>
        <p:nvPicPr>
          <p:cNvPr id="183" name="Afbeelding 1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5" y="842193"/>
            <a:ext cx="857428" cy="39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Afbeelding 3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172" y="842193"/>
            <a:ext cx="857428" cy="39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Afbeelding 36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72" y="842193"/>
            <a:ext cx="857428" cy="39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Afbeelding 3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772" y="842193"/>
            <a:ext cx="857428" cy="39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Afbeelding 3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72" y="842193"/>
            <a:ext cx="857428" cy="39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Afbeelding 3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45" y="4040506"/>
            <a:ext cx="857428" cy="39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Afbeelding 3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172" y="4040506"/>
            <a:ext cx="857428" cy="39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Afbeelding 36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972" y="4040506"/>
            <a:ext cx="857428" cy="39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Afbeelding 3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772" y="4040506"/>
            <a:ext cx="857428" cy="396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Afbeelding 3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72" y="4040506"/>
            <a:ext cx="857428" cy="396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Visitekaartje, verticaal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Office Theme">
  <a:themeElements>
    <a:clrScheme name="Business Car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53735"/>
      </a:accent4>
      <a:accent5>
        <a:srgbClr val="DA5905"/>
      </a:accent5>
      <a:accent6>
        <a:srgbClr val="0070C0"/>
      </a:accent6>
      <a:hlink>
        <a:srgbClr val="527594"/>
      </a:hlink>
      <a:folHlink>
        <a:srgbClr val="953735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3.xml><?xml version="1.0" encoding="utf-8"?>
<ds:datastoreItem xmlns:ds="http://schemas.openxmlformats.org/officeDocument/2006/customXml" ds:itemID="{A401E4BF-DD33-4AAA-BB32-49F4454E3708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9FD4DA08-A410-4210-A302-E0AF9B540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1.xml><?xml version="1.0" encoding="utf-8"?>
<ds:datastoreItem xmlns:ds="http://schemas.openxmlformats.org/officeDocument/2006/customXml" ds:itemID="{ECFD9E6C-B8EF-4B8B-B50A-5CC8B03AC7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128</ap:Words>
  <ap:Application>Microsoft Office PowerPoint</ap:Application>
  <ap:PresentationFormat>Aangepast</ap:PresentationFormat>
  <ap:Paragraphs>31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Visitekaartje, verticaal</vt:lpstr>
      <vt:lpstr>PowerPoint-presentatie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2013-07-31T14:29:05Z</dcterms:created>
  <dcterms:modified xsi:type="dcterms:W3CDTF">2014-04-01T15:23:51Z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