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58" r:id="rId10"/>
    <p:sldId id="260" r:id="rId11"/>
    <p:sldId id="261" r:id="rId12"/>
    <p:sldId id="262" r:id="rId13"/>
    <p:sldId id="269" r:id="rId14"/>
    <p:sldId id="270" r:id="rId15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4" autoAdjust="0"/>
    <p:restoredTop sz="82912" autoAdjust="0"/>
  </p:normalViewPr>
  <p:slideViewPr>
    <p:cSldViewPr snapToGrid="0">
      <p:cViewPr varScale="1">
        <p:scale>
          <a:sx n="81" d="100"/>
          <a:sy n="81" d="100"/>
        </p:scale>
        <p:origin x="90" y="72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381195904"/>
        <c:axId val="381196448"/>
      </c:barChart>
      <c:catAx>
        <c:axId val="38119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81196448"/>
        <c:crosses val="autoZero"/>
        <c:auto val="1"/>
        <c:lblAlgn val="ctr"/>
        <c:lblOffset val="100"/>
        <c:noMultiLvlLbl val="0"/>
      </c:catAx>
      <c:valAx>
        <c:axId val="38119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8119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nl-NL" noProof="0" dirty="0" smtClean="0"/>
            <a:t>Taakomschrijving</a:t>
          </a:r>
          <a:endParaRPr lang="nl-NL" noProof="0" dirty="0"/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5834E4E2-FED9-4F2E-9623-C1E5176729BE}">
      <dgm:prSet phldrT="[Text]"/>
      <dgm:spPr/>
      <dgm:t>
        <a:bodyPr/>
        <a:lstStyle/>
        <a:p>
          <a:endParaRPr lang="nl-NL" noProof="0" dirty="0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n-U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n-US"/>
        </a:p>
      </dgm:t>
    </dgm:pt>
    <dgm:pt modelId="{BBBF3AEB-EC95-4202-AB1D-BFBB438F57AE}">
      <dgm:prSet phldrT="[Text]"/>
      <dgm:spPr/>
      <dgm:t>
        <a:bodyPr/>
        <a:lstStyle/>
        <a:p>
          <a:endParaRPr lang="nl-NL" noProof="0" dirty="0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n-U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n-US"/>
        </a:p>
      </dgm:t>
    </dgm:pt>
    <dgm:pt modelId="{48EDF3CA-955C-4E82-A310-D07F781525CE}">
      <dgm:prSet phldrT="[Text]"/>
      <dgm:spPr/>
      <dgm:t>
        <a:bodyPr/>
        <a:lstStyle/>
        <a:p>
          <a:endParaRPr lang="nl-NL" noProof="0" dirty="0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n-U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n-US"/>
        </a:p>
      </dgm:t>
    </dgm:pt>
    <dgm:pt modelId="{97B7E203-F052-4671-82E3-8B6E7513646E}">
      <dgm:prSet phldrT="[Text]"/>
      <dgm:spPr/>
      <dgm:t>
        <a:bodyPr/>
        <a:lstStyle/>
        <a:p>
          <a:endParaRPr lang="nl-NL" noProof="0" dirty="0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n-U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n-US"/>
        </a:p>
      </dgm:t>
    </dgm:pt>
    <dgm:pt modelId="{D8C0B7C6-6BBF-437F-8202-84C3648D3191}">
      <dgm:prSet phldrT="[Text]"/>
      <dgm:spPr/>
      <dgm:t>
        <a:bodyPr/>
        <a:lstStyle/>
        <a:p>
          <a:endParaRPr lang="nl-NL" noProof="0" dirty="0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n-U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nl-NL" noProof="0" dirty="0" smtClean="0"/>
            <a:t>Groep 1</a:t>
          </a:r>
          <a:endParaRPr lang="nl-NL" noProof="0" dirty="0"/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nl-NL" noProof="0" dirty="0" smtClean="0"/>
            <a:t>Groep 2</a:t>
          </a:r>
          <a:endParaRPr lang="nl-NL" noProof="0" dirty="0"/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nl-NL" noProof="0" dirty="0" smtClean="0"/>
            <a:t>Groep 3</a:t>
          </a:r>
          <a:endParaRPr lang="nl-NL" noProof="0" dirty="0"/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865C2EE7-7EE5-486F-A33A-5087EF8DC4AC}">
      <dgm:prSet phldrT="[Text]"/>
      <dgm:spPr/>
      <dgm:t>
        <a:bodyPr/>
        <a:lstStyle/>
        <a:p>
          <a:r>
            <a:rPr lang="nl-NL" noProof="0" dirty="0" smtClean="0"/>
            <a:t>Groep 4</a:t>
          </a:r>
          <a:endParaRPr lang="nl-NL" noProof="0" dirty="0"/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n-U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n-US"/>
        </a:p>
      </dgm:t>
    </dgm:pt>
    <dgm:pt modelId="{B0818C9F-670D-4964-80D6-A5B33D3DB4BA}">
      <dgm:prSet phldrT="[Text]"/>
      <dgm:spPr/>
      <dgm:t>
        <a:bodyPr/>
        <a:lstStyle/>
        <a:p>
          <a:r>
            <a:rPr lang="nl-NL" noProof="0" dirty="0" smtClean="0"/>
            <a:t>Groep 5</a:t>
          </a:r>
          <a:endParaRPr lang="nl-NL" noProof="0" dirty="0"/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n-U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3B49379E-D0DE-46F1-B769-FEFEFF256286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4" name="Tijdelijke aanduiding voor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-afbeelding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22EACF7D-D95D-441F-B9DF-71296BC69ACC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nl-NL" dirty="0"/>
          </a:p>
        </p:txBody>
      </p:sp>
      <p:sp>
        <p:nvSpPr>
          <p:cNvPr id="10" name="Rechthoek 0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54D67E-46CD-4187-82EA-68A4AC14C523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F4F7D2-E60B-4619-916A-D72ED1A8E671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392DAB-7127-4502-B7A5-D60ADDB5BEBF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1"/>
            </a:lvl1pPr>
          </a:lstStyle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B5109E-261C-4C17-9BF2-8442C791DA55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A13741-7E32-4A72-8237-87F10C1971BC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6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4A32B4-64F2-443B-9104-3574B1B6C287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dia-afbeelding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4BC1B7-BB09-4ADF-A7AA-6285613041E8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4" name="Tijdelijke aanduiding voor voetteks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dia-afbeelding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hthoe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 dirty="0"/>
            </a:p>
          </p:txBody>
        </p:sp>
        <p:sp>
          <p:nvSpPr>
            <p:cNvPr id="7" name="Rechthoe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 dirty="0"/>
            </a:p>
          </p:txBody>
        </p:sp>
      </p:grpSp>
      <p:sp>
        <p:nvSpPr>
          <p:cNvPr id="2" name="Tijdelijke aanduiding voo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F3CC17-F3E3-4B11-A420-B02D94A77DA3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hthoe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 dirty="0"/>
            </a:p>
          </p:txBody>
        </p:sp>
        <p:sp>
          <p:nvSpPr>
            <p:cNvPr id="10" name="Rechthoek 0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3484EA-CE92-498D-B88D-9CA8931B3B46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hthoe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 dirty="0"/>
            </a:p>
          </p:txBody>
        </p:sp>
        <p:sp>
          <p:nvSpPr>
            <p:cNvPr id="10" name="Rechthoek 0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D64048-1013-4E89-8D27-4037AF0273E2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hthoe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 dirty="0"/>
            </a:p>
          </p:txBody>
        </p:sp>
        <p:sp>
          <p:nvSpPr>
            <p:cNvPr id="8" name="Rechthoe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nl-NL" dirty="0"/>
            </a:p>
          </p:txBody>
        </p: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D78AB3E2-FC59-4EDB-8C26-9273153C3816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Titelindeling</a:t>
            </a:r>
            <a:endParaRPr lang="nl-NL" dirty="0"/>
          </a:p>
        </p:txBody>
      </p:sp>
      <p:sp>
        <p:nvSpPr>
          <p:cNvPr id="7" name="Subtitel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 smtClean="0"/>
              <a:t>Subtitel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Indeling met titel en inhoud met lijst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 smtClean="0"/>
              <a:t>Voeg hier uw eerste opsommingsteken toe</a:t>
            </a:r>
          </a:p>
          <a:p>
            <a:pPr rtl="0"/>
            <a:r>
              <a:rPr lang="nl-NL" dirty="0" smtClean="0"/>
              <a:t>Voeg hier uw tweede opsommingsteken toe</a:t>
            </a:r>
          </a:p>
          <a:p>
            <a:pPr rtl="0"/>
            <a:r>
              <a:rPr lang="nl-NL" dirty="0" smtClean="0"/>
              <a:t>Voeg hier uw derde opsommingsteken toe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nl-NL" dirty="0"/>
              <a:t>Indeling met titel en inhoud met diagram</a:t>
            </a:r>
            <a:endParaRPr lang="nl-NL" dirty="0"/>
          </a:p>
        </p:txBody>
      </p:sp>
      <p:graphicFrame>
        <p:nvGraphicFramePr>
          <p:cNvPr id="4" name="Tijdelijke aanduiding voor inhoud 3" descr="Gegroepeerd kolomdiagram" title="Di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93903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nl-NL"/>
              <a:t>Indeling met dubbele inhoud met tabel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Eerste opsommingsteken</a:t>
            </a:r>
          </a:p>
          <a:p>
            <a:pPr rtl="0"/>
            <a:r>
              <a:rPr lang="nl-NL" dirty="0" smtClean="0"/>
              <a:t>Tweede opsommingsteken</a:t>
            </a:r>
          </a:p>
          <a:p>
            <a:pPr rtl="0"/>
            <a:r>
              <a:rPr lang="nl-NL" dirty="0" smtClean="0"/>
              <a:t>Derde opsommingsteken</a:t>
            </a:r>
            <a:endParaRPr lang="nl-NL" dirty="0"/>
          </a:p>
        </p:txBody>
      </p:sp>
      <p:graphicFrame>
        <p:nvGraphicFramePr>
          <p:cNvPr id="14" name="Tijdelijke aanduiding voor inhoud 13" descr="Voorbeeldtabel met 3 kolommen en 4 rijen" title="Tabe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rtl="0"/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-NL" dirty="0" smtClean="0"/>
                        <a:t>Groep 1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-NL" dirty="0" smtClean="0"/>
                        <a:t>Groep 2</a:t>
                      </a:r>
                      <a:endParaRPr lang="nl-NL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nl-NL" dirty="0" smtClean="0"/>
                        <a:t>Klas 1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-NL" dirty="0" smtClean="0"/>
                        <a:t>82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-NL" dirty="0" smtClean="0"/>
                        <a:t>95</a:t>
                      </a:r>
                      <a:endParaRPr lang="nl-NL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nl-NL" dirty="0" smtClean="0"/>
                        <a:t>Klas 2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-NL" dirty="0" smtClean="0"/>
                        <a:t>76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-NL" dirty="0" smtClean="0"/>
                        <a:t>88</a:t>
                      </a:r>
                      <a:endParaRPr lang="nl-NL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nl-NL" dirty="0" smtClean="0"/>
                        <a:t>Klas 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-NL" dirty="0" smtClean="0"/>
                        <a:t>84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-NL" dirty="0" smtClean="0"/>
                        <a:t>90</a:t>
                      </a:r>
                      <a:endParaRPr lang="nl-NL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Indeling: twee inhoudsitems met </a:t>
            </a:r>
            <a:r>
              <a:rPr lang="nl-NL" dirty="0" err="1" smtClean="0"/>
              <a:t>SmartArt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Eerste opsommingsteken</a:t>
            </a:r>
          </a:p>
          <a:p>
            <a:pPr rtl="0"/>
            <a:r>
              <a:rPr lang="nl-NL" dirty="0" smtClean="0"/>
              <a:t>Tweede opsommingsteken</a:t>
            </a:r>
          </a:p>
          <a:p>
            <a:pPr rtl="0"/>
            <a:r>
              <a:rPr lang="nl-NL" dirty="0" smtClean="0"/>
              <a:t>Derde opsommingsteken</a:t>
            </a:r>
            <a:endParaRPr lang="nl-NL" dirty="0"/>
          </a:p>
        </p:txBody>
      </p:sp>
      <p:graphicFrame>
        <p:nvGraphicFramePr>
          <p:cNvPr id="9" name="Tijdelijke aanduiding voor inhoud 3" descr="Radiale venn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5935396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vormig ontwerp, geel,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Breedbeeld</PresentationFormat>
  <Paragraphs>34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Bandvormig ontwerp, geel, 16x9</vt:lpstr>
      <vt:lpstr>Titelindeling</vt:lpstr>
      <vt:lpstr>Indeling met titel en inhoud met lijst</vt:lpstr>
      <vt:lpstr>Indeling met titel en inhoud met diagram</vt:lpstr>
      <vt:lpstr>Indeling met dubbele inhoud met tabel</vt:lpstr>
      <vt:lpstr>Indeling: twee inhoudsitems met SmartArt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2013-07-31T01:42:42Z</dcterms:created>
  <dcterms:modified xsi:type="dcterms:W3CDTF">2013-12-18T10:22:01Z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