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 rtl="0">
      <a:defRPr lang="nl-N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3428" autoAdjust="0"/>
  </p:normalViewPr>
  <p:slideViewPr>
    <p:cSldViewPr>
      <p:cViewPr varScale="1">
        <p:scale>
          <a:sx n="85" d="100"/>
          <a:sy n="85" d="100"/>
        </p:scale>
        <p:origin x="2040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7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656E025-4DDD-48DF-A086-9331894A9BC7}" type="datetime1">
              <a:rPr lang="nl-NL" smtClean="0"/>
              <a:pPr algn="r" rtl="0"/>
              <a:t>23-1-2014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C780D4E4-3066-45F3-BD34-35A92A7B12EF}" type="datetime1">
              <a:rPr lang="nl-NL" noProof="0" smtClean="0"/>
              <a:pPr algn="r"/>
              <a:t>23-1-2014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fgeronde rechthoe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uit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F450-7CB4-4420-B9C5-59BFB157F6CB}" type="datetime1">
              <a:rPr lang="nl-NL" noProof="0" smtClean="0"/>
              <a:pPr/>
              <a:t>23-1-2014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Banner B Hoera een meisj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Aangepast</PresentationFormat>
  <Paragraphs>45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Banner B Hoera een meisje</vt:lpstr>
      <vt:lpstr>H</vt:lpstr>
      <vt:lpstr>o</vt:lpstr>
      <vt:lpstr>e</vt:lpstr>
      <vt:lpstr>r</vt:lpstr>
      <vt:lpstr>a</vt:lpstr>
      <vt:lpstr>e</vt:lpstr>
      <vt:lpstr>e</vt:lpstr>
      <vt:lpstr>n</vt:lpstr>
      <vt:lpstr>m</vt:lpstr>
      <vt:lpstr>e</vt:lpstr>
      <vt:lpstr>i</vt:lpstr>
      <vt:lpstr>s</vt:lpstr>
      <vt:lpstr>j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2013-07-30T15:39:14Z</dcterms:created>
  <dcterms:modified xsi:type="dcterms:W3CDTF">2014-01-23T11:05:55Z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