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6" autoAdjust="0"/>
    <p:restoredTop sz="0" autoAdjust="0"/>
  </p:normalViewPr>
  <p:slideViewPr>
    <p:cSldViewPr snapToGrid="0">
      <p:cViewPr varScale="1">
        <p:scale>
          <a:sx n="77" d="100"/>
          <a:sy n="77" d="100"/>
        </p:scale>
        <p:origin x="108" y="1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Text]"/>
      <dgm:spPr/>
      <dgm:t>
        <a:bodyPr/>
        <a:lstStyle/>
        <a:p>
          <a:r>
            <a:rPr lang="nl-NL" noProof="0" dirty="0" smtClean="0"/>
            <a:t>Eerste lesdag</a:t>
          </a:r>
          <a:endParaRPr lang="nl-NL" noProof="0" dirty="0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nl-NL" noProof="0" dirty="0" smtClean="0"/>
            <a:t>15 augustus</a:t>
          </a:r>
          <a:endParaRPr lang="nl-NL" noProof="0" dirty="0"/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nl-NL" noProof="0" dirty="0" smtClean="0"/>
            <a:t>Test 1</a:t>
          </a:r>
          <a:endParaRPr lang="nl-NL" noProof="0" dirty="0"/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814FBD6B-E8B9-4A8A-99A6-3C744024F994}">
      <dgm:prSet phldrT="[Text]"/>
      <dgm:spPr/>
      <dgm:t>
        <a:bodyPr/>
        <a:lstStyle/>
        <a:p>
          <a:r>
            <a:rPr lang="nl-NL" noProof="0" dirty="0" smtClean="0"/>
            <a:t>9 oktober</a:t>
          </a:r>
          <a:endParaRPr lang="nl-NL" noProof="0" dirty="0"/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endParaRPr lang="en-US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nl-NL" noProof="0" dirty="0" smtClean="0"/>
            <a:t>Einddatum onderzoekspaper</a:t>
          </a:r>
          <a:endParaRPr lang="nl-NL" noProof="0" dirty="0"/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nl-NL" noProof="0" dirty="0" smtClean="0"/>
            <a:t>10 januari</a:t>
          </a:r>
          <a:endParaRPr lang="nl-NL" noProof="0" dirty="0"/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70FC1ADB-F403-4C8D-9765-CD47B92C50B7}">
      <dgm:prSet phldrT="[Text]"/>
      <dgm:spPr/>
      <dgm:t>
        <a:bodyPr/>
        <a:lstStyle/>
        <a:p>
          <a:r>
            <a:rPr lang="nl-NL" noProof="0" dirty="0" smtClean="0"/>
            <a:t>Test 2</a:t>
          </a:r>
          <a:endParaRPr lang="nl-NL" noProof="0" dirty="0"/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endParaRPr lang="en-US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endParaRPr lang="en-US"/>
        </a:p>
      </dgm:t>
    </dgm:pt>
    <dgm:pt modelId="{309755A1-CC05-44A2-9B1C-44B820106082}">
      <dgm:prSet phldrT="[Text]"/>
      <dgm:spPr/>
      <dgm:t>
        <a:bodyPr/>
        <a:lstStyle/>
        <a:p>
          <a:r>
            <a:rPr lang="nl-NL" noProof="0" dirty="0" smtClean="0"/>
            <a:t>18 maart</a:t>
          </a:r>
          <a:endParaRPr lang="nl-NL" noProof="0" dirty="0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nl-NL" noProof="0" dirty="0" smtClean="0"/>
            <a:t>Definitieve einddatum van project</a:t>
          </a:r>
          <a:endParaRPr lang="nl-NL" noProof="0" dirty="0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nl-NL" noProof="0" dirty="0" smtClean="0"/>
            <a:t>26 mei</a:t>
          </a:r>
          <a:endParaRPr lang="nl-NL" noProof="0" dirty="0"/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FE47FBD5-A719-41B1-B14E-1999BDDE6C3C}" type="pres">
      <dgm:prSet presAssocID="{A82EBBEB-02CA-450A-ADF0-7E1C99D8D2D1}" presName="Name0" presStyleCnt="0">
        <dgm:presLayoutVars>
          <dgm:dir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3916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1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noProof="0" dirty="0" smtClean="0"/>
            <a:t>Eerste lesdag</a:t>
          </a:r>
          <a:endParaRPr lang="nl-NL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noProof="0" dirty="0" smtClean="0"/>
            <a:t>15 augustus</a:t>
          </a:r>
          <a:endParaRPr lang="nl-NL" sz="1200" kern="1200" noProof="0" dirty="0"/>
        </a:p>
      </dsp:txBody>
      <dsp:txXfrm>
        <a:off x="3916" y="0"/>
        <a:ext cx="1712466" cy="1810512"/>
      </dsp:txXfrm>
    </dsp:sp>
    <dsp:sp modelId="{D1720A3A-5323-47FA-A501-DB9E770BAE3D}">
      <dsp:nvSpPr>
        <dsp:cNvPr id="0" name=""/>
        <dsp:cNvSpPr/>
      </dsp:nvSpPr>
      <dsp:spPr>
        <a:xfrm>
          <a:off x="63383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1802006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1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noProof="0" dirty="0" smtClean="0"/>
            <a:t>Test 1</a:t>
          </a:r>
          <a:endParaRPr lang="nl-NL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noProof="0" dirty="0" smtClean="0"/>
            <a:t>9 oktober</a:t>
          </a:r>
          <a:endParaRPr lang="nl-NL" sz="1200" kern="1200" noProof="0" dirty="0"/>
        </a:p>
      </dsp:txBody>
      <dsp:txXfrm>
        <a:off x="1802006" y="2715768"/>
        <a:ext cx="1712466" cy="1810512"/>
      </dsp:txXfrm>
    </dsp:sp>
    <dsp:sp modelId="{DAAE9942-3612-4795-A6AA-72B58A68559F}">
      <dsp:nvSpPr>
        <dsp:cNvPr id="0" name=""/>
        <dsp:cNvSpPr/>
      </dsp:nvSpPr>
      <dsp:spPr>
        <a:xfrm>
          <a:off x="243192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3600095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1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noProof="0" dirty="0" smtClean="0"/>
            <a:t>Einddatum onderzoekspaper</a:t>
          </a:r>
          <a:endParaRPr lang="nl-NL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noProof="0" dirty="0" smtClean="0"/>
            <a:t>10 januari</a:t>
          </a:r>
          <a:endParaRPr lang="nl-NL" sz="1200" kern="1200" noProof="0" dirty="0"/>
        </a:p>
      </dsp:txBody>
      <dsp:txXfrm>
        <a:off x="3600095" y="0"/>
        <a:ext cx="1712466" cy="1810512"/>
      </dsp:txXfrm>
    </dsp:sp>
    <dsp:sp modelId="{DDB75857-E643-48BD-A6CE-76C56D189731}">
      <dsp:nvSpPr>
        <dsp:cNvPr id="0" name=""/>
        <dsp:cNvSpPr/>
      </dsp:nvSpPr>
      <dsp:spPr>
        <a:xfrm>
          <a:off x="4230014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5398184" y="2715768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1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noProof="0" dirty="0" smtClean="0"/>
            <a:t>Test 2</a:t>
          </a:r>
          <a:endParaRPr lang="nl-NL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noProof="0" dirty="0" smtClean="0"/>
            <a:t>18 maart</a:t>
          </a:r>
          <a:endParaRPr lang="nl-NL" sz="1200" kern="1200" noProof="0" dirty="0"/>
        </a:p>
      </dsp:txBody>
      <dsp:txXfrm>
        <a:off x="5398184" y="2715768"/>
        <a:ext cx="1712466" cy="1810512"/>
      </dsp:txXfrm>
    </dsp:sp>
    <dsp:sp modelId="{1C4DEAE2-5E91-451B-9FD4-F8E2742DA4C0}">
      <dsp:nvSpPr>
        <dsp:cNvPr id="0" name=""/>
        <dsp:cNvSpPr/>
      </dsp:nvSpPr>
      <dsp:spPr>
        <a:xfrm>
          <a:off x="602810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7196274" y="0"/>
          <a:ext cx="1712466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1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500" kern="1200" noProof="0" dirty="0" smtClean="0"/>
            <a:t>Definitieve einddatum van project</a:t>
          </a:r>
          <a:endParaRPr lang="nl-NL" sz="1500" kern="1200" noProof="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noProof="0" dirty="0" smtClean="0"/>
            <a:t>26 mei</a:t>
          </a:r>
          <a:endParaRPr lang="nl-NL" sz="1200" kern="1200" noProof="0" dirty="0"/>
        </a:p>
      </dsp:txBody>
      <dsp:txXfrm>
        <a:off x="7196274" y="0"/>
        <a:ext cx="1712466" cy="1810512"/>
      </dsp:txXfrm>
    </dsp:sp>
    <dsp:sp modelId="{9A02CA11-B5C5-45A6-B08F-3CD31F50CF35}">
      <dsp:nvSpPr>
        <dsp:cNvPr id="0" name=""/>
        <dsp:cNvSpPr/>
      </dsp:nvSpPr>
      <dsp:spPr>
        <a:xfrm>
          <a:off x="7826193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0B7ED378-9C68-4D7B-A138-AB824B1459AB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336304F9-537B-4FFF-B70D-758E7D9475FF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dirty="0"/>
              <a:t>‹#›</a:t>
            </a:r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77ED87-71D3-4499-A073-B62BDE6FF2C1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D9C72F-599E-423F-9A07-DEE1A2FC8DA2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CE4B33-691B-4F55-BF8A-9683908AB57E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543968-E623-4766-BCE1-248E760DB8FB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7090884-7025-491F-9531-3F617FFEABF4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33E9D2-9D39-48DD-8489-904B14408A4E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6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142911-838D-4E5C-BF3D-8C2320338F6C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9" name="Tijdelijke aanduiding voor dia-afbeelding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4F3265-3BB5-4D79-8B33-467F855F17F5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4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ia-afbeelding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A164F8-E015-4C03-B3EB-DD5AE42FB70E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-afbeelding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F84690-82EB-4F36-82A5-229C10420F9D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nl-NL" dirty="0" smtClean="0"/>
              <a:t>Klik op het pictogram om een afbeelding toe te 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nl-NL" dirty="0" smtClean="0"/>
              <a:t>Klik om de modelstijlen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5BA9C2-3077-4AED-ADA0-03A6E076FF11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6" name="Tijdelijke aanduiding voor voetteks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ia-afbeelding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 smtClean="0"/>
              <a:t>Klik om de modelstijlen te bewerken</a:t>
            </a:r>
          </a:p>
          <a:p>
            <a:pPr lvl="1" rtl="0"/>
            <a:r>
              <a:rPr lang="nl-NL" dirty="0" smtClean="0"/>
              <a:t>Tweede niveau</a:t>
            </a:r>
          </a:p>
          <a:p>
            <a:pPr lvl="2" rtl="0"/>
            <a:r>
              <a:rPr lang="nl-NL" dirty="0" smtClean="0"/>
              <a:t>Derde niveau</a:t>
            </a:r>
          </a:p>
          <a:p>
            <a:pPr lvl="3" rtl="0"/>
            <a:r>
              <a:rPr lang="nl-NL" dirty="0" smtClean="0"/>
              <a:t>Vierde niveau</a:t>
            </a:r>
          </a:p>
          <a:p>
            <a:pPr lvl="4" rtl="0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5F7823E-84E3-4602-B884-A748B793533F}" type="datetime1">
              <a:rPr lang="nl-NL" smtClean="0"/>
              <a:t>13-12-2013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6" name="Tijdelijke aanduiding voor dia-afbeelding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nl-NL" dirty="0" smtClean="0"/>
              <a:t>‹#›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SmartArt voor eenvoudige tijdlijn</a:t>
            </a:r>
          </a:p>
        </p:txBody>
      </p:sp>
      <p:graphicFrame>
        <p:nvGraphicFramePr>
          <p:cNvPr id="5" name="Diagram 4" descr="Eenvoudige tijdlijn" title="SmartArt"/>
          <p:cNvGraphicFramePr/>
          <p:nvPr>
            <p:extLst>
              <p:ext uri="{D42A27DB-BD31-4B8C-83A1-F6EECF244321}">
                <p14:modId xmlns:p14="http://schemas.microsoft.com/office/powerpoint/2010/main" val="4202433038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jdlijn 01, 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6C60232-162E-48C1-898E-FB4CD0900DED}">
  <ds:schemaRefs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Breedbeeld</PresentationFormat>
  <Paragraphs>12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Georgia</vt:lpstr>
      <vt:lpstr>Tijdlijn 01, 16x9</vt:lpstr>
      <vt:lpstr>SmartArt voor eenvoudige tijdlijn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2013-06-24T21:24:20Z</dcterms:created>
  <dcterms:modified xsi:type="dcterms:W3CDTF">2013-12-13T13:29:02Z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