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9978" autoAdjust="0"/>
  </p:normalViewPr>
  <p:slideViewPr>
    <p:cSldViewPr snapToGrid="0">
      <p:cViewPr varScale="1">
        <p:scale>
          <a:sx n="23" d="100"/>
          <a:sy n="23" d="100"/>
        </p:scale>
        <p:origin x="1506" y="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834220864"/>
        <c:axId val="-1834213248"/>
      </c:barChart>
      <c:catAx>
        <c:axId val="-183422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834213248"/>
        <c:crosses val="autoZero"/>
        <c:auto val="1"/>
        <c:lblAlgn val="ctr"/>
        <c:lblOffset val="100"/>
        <c:noMultiLvlLbl val="0"/>
      </c:catAx>
      <c:valAx>
        <c:axId val="-183421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83422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834218144"/>
        <c:axId val="-1834217600"/>
      </c:barChart>
      <c:catAx>
        <c:axId val="-183421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-1834217600"/>
        <c:crosses val="autoZero"/>
        <c:auto val="1"/>
        <c:lblAlgn val="ctr"/>
        <c:lblOffset val="100"/>
        <c:noMultiLvlLbl val="0"/>
      </c:catAx>
      <c:valAx>
        <c:axId val="-1834217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83421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F1C0B079-A316-4C9B-B165-DF9EA8325D2C}" type="datetimeFigureOut">
              <a:rPr lang="nl-NL" smtClean="0"/>
              <a:t>17-12-2013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6BA0EAE6-B4B6-49B7-9049-B371250BE0F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38F28AB8-57D1-494F-9851-055AD867E790}" type="datetimeFigureOut">
              <a:rPr lang="nl-NL"/>
              <a:t>17-12-2013</a:t>
            </a:fld>
            <a:endParaRPr lang="nl-NL" dirty="0"/>
          </a:p>
        </p:txBody>
      </p:sp>
      <p:sp>
        <p:nvSpPr>
          <p:cNvPr id="4" name="Tijdelijke aanduiding 3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4 notitie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37C7F044-5458-4B2E-BFA0-52AAA1C529D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dirty="0" smtClean="0"/>
              <a:t>Plaats hier uw eigen inhoud om deze poster te wijzigen. Als u liever helemaal opnieuw begint, drukt u op het tabblad Start op de knop Nieuwe dia om een nieuwe pagina in te voegen. Voer daarna uw tekst en inhoud in de lege </a:t>
            </a:r>
            <a:r>
              <a:rPr lang="nl-NL" dirty="0" smtClean="0"/>
              <a:t>tijdelijke aanduidingen </a:t>
            </a:r>
            <a:r>
              <a:rPr lang="nl-NL" dirty="0" smtClean="0"/>
              <a:t>in. Als u </a:t>
            </a:r>
            <a:r>
              <a:rPr lang="nl-NL" smtClean="0"/>
              <a:t>meer </a:t>
            </a:r>
            <a:r>
              <a:rPr lang="nl-NL" smtClean="0"/>
              <a:t>tijdelijke aanduidingen </a:t>
            </a:r>
            <a:r>
              <a:rPr lang="nl-NL" dirty="0" smtClean="0"/>
              <a:t>nodig hebt voor titels, subtitels of hoofdtekst, kopieert u een bestaande </a:t>
            </a:r>
            <a:r>
              <a:rPr lang="nl-NL" dirty="0" smtClean="0"/>
              <a:t>tijdelijke aanduiding </a:t>
            </a:r>
            <a:r>
              <a:rPr lang="nl-NL" dirty="0" smtClean="0"/>
              <a:t>en sleept u deze naar de gewenste positie.</a:t>
            </a:r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10" name="Tijdelijke aanduiding 9 dia-afbeelding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hoek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8" name="Rechthoek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nl-NL" dirty="0"/>
              <a:t>`</a:t>
            </a:r>
          </a:p>
        </p:txBody>
      </p:sp>
      <p:sp>
        <p:nvSpPr>
          <p:cNvPr id="59" name="Lijn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43" name="Rechthoek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2" name="Rechthoek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Rechthoek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4" name="Rechthoek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9" name="Rechthoek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3" name="Rechthoek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6" name="Titel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latinLnBrk="0">
              <a:defRPr lang="nl-NL" b="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1" name="Tijdelijke plaatsaanduiding 6 tekst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24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nl-NL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7" name="Tijdelijke plaatsaanduiding 6 tekst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/>
              <a:t>Koptekst</a:t>
            </a:r>
          </a:p>
        </p:txBody>
      </p:sp>
      <p:sp>
        <p:nvSpPr>
          <p:cNvPr id="19" name="Tijdelijke plaatsaanduiding 17 inhoud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60" name="Rechthoek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nl-NL" dirty="0"/>
          </a:p>
        </p:txBody>
      </p:sp>
      <p:sp>
        <p:nvSpPr>
          <p:cNvPr id="11" name="Tijdelijke plaatsaanduiding 6 tekst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/>
              <a:t>Koptekst</a:t>
            </a:r>
          </a:p>
        </p:txBody>
      </p:sp>
      <p:sp>
        <p:nvSpPr>
          <p:cNvPr id="20" name="Tijdelijke plaatsaanduiding 17 inhoud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61" name="Rechthoek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Tijdelijke plaatsaanduiding 6 tekst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/>
              <a:t>Koptekst</a:t>
            </a:r>
          </a:p>
        </p:txBody>
      </p:sp>
      <p:sp>
        <p:nvSpPr>
          <p:cNvPr id="21" name="Tijdelijke plaatsaanduiding 17 inhoud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62" name="Rechthoek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Tijdelijke plaatsaanduiding 6 tekst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/>
              <a:t>Koptekst</a:t>
            </a:r>
          </a:p>
        </p:txBody>
      </p:sp>
      <p:sp>
        <p:nvSpPr>
          <p:cNvPr id="22" name="Tijdelijke plaatsaanduiding 17 inhoud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18" name="Tijdelijke plaatsaanduiding 17 inhoud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57" name="Tijdelijke plaatsaanduiding 17 inhoud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3" name="Rechthoek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Tijdelijke plaatsaanduiding 6 tekst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/>
              <a:t>Koptekst</a:t>
            </a:r>
          </a:p>
        </p:txBody>
      </p:sp>
      <p:sp>
        <p:nvSpPr>
          <p:cNvPr id="64" name="Rechthoek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Tijdelijke plaatsaanduiding 17 inhoud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26" name="Tijdelijke plaatsaanduiding 6 tekst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/>
              <a:t>Koptekst</a:t>
            </a:r>
          </a:p>
        </p:txBody>
      </p:sp>
      <p:sp>
        <p:nvSpPr>
          <p:cNvPr id="27" name="Tijdelijke plaatsaanduiding 17 inhoud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28" name="Tijdelijke plaatsaanduiding 17 inhoud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65" name="Rechthoek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" name="Tijdelijke plaatsaanduiding 6 tekst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nl-NL" dirty="0"/>
              <a:t>Koptekst</a:t>
            </a:r>
          </a:p>
        </p:txBody>
      </p:sp>
      <p:sp>
        <p:nvSpPr>
          <p:cNvPr id="30" name="Tijdelijke plaatsaanduiding 17 inhoud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nl-NL" baseline="0"/>
            </a:lvl1pPr>
            <a:lvl2pPr latinLnBrk="0">
              <a:buClr>
                <a:schemeClr val="accent1"/>
              </a:buClr>
              <a:defRPr lang="nl-NL"/>
            </a:lvl2pPr>
            <a:lvl3pPr latinLnBrk="0">
              <a:buClr>
                <a:schemeClr val="accent1"/>
              </a:buClr>
              <a:defRPr lang="nl-NL"/>
            </a:lvl3pPr>
            <a:lvl4pPr latinLnBrk="0">
              <a:buClr>
                <a:schemeClr val="accent1"/>
              </a:buClr>
              <a:defRPr lang="nl-NL"/>
            </a:lvl4pPr>
            <a:lvl5pPr latinLnBrk="0">
              <a:buClr>
                <a:schemeClr val="accent1"/>
              </a:buClr>
              <a:defRPr lang="nl-NL"/>
            </a:lvl5pPr>
            <a:lvl6pPr latinLnBrk="0">
              <a:buClr>
                <a:schemeClr val="accent1"/>
              </a:buClr>
              <a:defRPr lang="nl-NL"/>
            </a:lvl6pPr>
            <a:lvl7pPr latinLnBrk="0">
              <a:buClr>
                <a:schemeClr val="accent1"/>
              </a:buClr>
              <a:defRPr lang="nl-NL"/>
            </a:lvl7pPr>
            <a:lvl8pPr latinLnBrk="0">
              <a:buClr>
                <a:schemeClr val="accent1"/>
              </a:buClr>
              <a:defRPr lang="nl-NL"/>
            </a:lvl8pPr>
            <a:lvl9pPr latinLnBrk="0">
              <a:buClr>
                <a:schemeClr val="accent1"/>
              </a:buClr>
              <a:defRPr lang="nl-NL"/>
            </a:lvl9pPr>
          </a:lstStyle>
          <a:p>
            <a:pPr lvl="0"/>
            <a:r>
              <a:rPr lang="nl-NL" dirty="0"/>
              <a:t>Gebruik deze tijdelijke plaatsaanduiding om tekst of andere inhoud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</a:t>
            </a:r>
          </a:p>
          <a:p>
            <a:pPr lvl="6"/>
            <a:r>
              <a:rPr lang="nl-NL" dirty="0"/>
              <a:t>Zeven</a:t>
            </a:r>
          </a:p>
          <a:p>
            <a:pPr lvl="7"/>
            <a:r>
              <a:rPr lang="nl-NL" dirty="0"/>
              <a:t>Acht</a:t>
            </a:r>
          </a:p>
          <a:p>
            <a:pPr lvl="8"/>
            <a:r>
              <a:rPr lang="nl-NL" dirty="0"/>
              <a:t>Negen</a:t>
            </a:r>
          </a:p>
        </p:txBody>
      </p:sp>
      <p:sp>
        <p:nvSpPr>
          <p:cNvPr id="48" name="Lijn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49" name="Rechthoek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0" name="Lijn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51" name="Rechthoek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2" name="Lijn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53" name="Rechthoek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4" name="Lijn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55" name="Rechthoek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6" name="Lijn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nl-NL"/>
              <a:t>17-12-2013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40" name="Lijn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46" name="Lijn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7" name="Rechthoek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plaatsaanduiding 1 titel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nl-NL"/>
              <a:pPr/>
              <a:t>17-12-2013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8" name="Groep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jn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0" name="Lijn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1" name="Lijn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nl-NL"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nl-NL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Afbeelding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887" y="1068451"/>
            <a:ext cx="3273032" cy="213326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[Postertitel] Lorem ipsum dolor sit amet, consectetuer adipiscing elit maecenas porttitor congue massa fusce</a:t>
            </a:r>
          </a:p>
        </p:txBody>
      </p:sp>
      <p:sp>
        <p:nvSpPr>
          <p:cNvPr id="23" name="Tijdelijke plaatsaanduiding 22 tekst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nl-NL" dirty="0"/>
              <a:t>[Vervang de volgende namen en titels door die van de werkelijke deelnemers] Dorena Paschke, PhD; David Alexander, PhD;  Jeff Hay, RN, BSN, MHA en Pilar Pinilla, MD</a:t>
            </a:r>
          </a:p>
          <a:p>
            <a:endParaRPr lang="nl-NL" dirty="0"/>
          </a:p>
        </p:txBody>
      </p:sp>
      <p:sp>
        <p:nvSpPr>
          <p:cNvPr id="5" name="Tijdelijke plaatsaanduiding 4 teks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Abstract</a:t>
            </a:r>
          </a:p>
        </p:txBody>
      </p:sp>
      <p:sp>
        <p:nvSpPr>
          <p:cNvPr id="11" name="Tijdelijke plaatsaanduiding 10 inhoud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nl-NL" dirty="0"/>
              <a:t>Voeg hier het uittreksel toe. Klik op de knop Opsommingstekens op het tabblad Start als u opsommingstekens wilt verwijderen.</a:t>
            </a:r>
          </a:p>
        </p:txBody>
      </p:sp>
      <p:sp>
        <p:nvSpPr>
          <p:cNvPr id="7" name="Tijdelijke plaatsaanduiding 6 tekst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NL" dirty="0"/>
              <a:t>Achtergrond</a:t>
            </a:r>
          </a:p>
        </p:txBody>
      </p:sp>
      <p:sp>
        <p:nvSpPr>
          <p:cNvPr id="12" name="Tijdelijke plaatsaanduiding 11 inhoud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nl-NL" dirty="0"/>
              <a:t>Voeg indien nodig een titel toe. Klik op de knop B op het tabblad Start als u de opmaak Vet wilt gebruiken.</a:t>
            </a:r>
          </a:p>
          <a:p>
            <a:pPr lvl="1"/>
            <a:r>
              <a:rPr lang="nl-NL" dirty="0"/>
              <a:t>Achtergronditem</a:t>
            </a:r>
          </a:p>
          <a:p>
            <a:pPr lvl="1"/>
            <a:r>
              <a:rPr lang="nl-NL" dirty="0"/>
              <a:t>Achtergronditem</a:t>
            </a:r>
          </a:p>
          <a:p>
            <a:pPr lvl="1"/>
            <a:r>
              <a:rPr lang="nl-NL" dirty="0"/>
              <a:t>Achtergronditem</a:t>
            </a:r>
          </a:p>
          <a:p>
            <a:endParaRPr lang="nl-NL" dirty="0"/>
          </a:p>
        </p:txBody>
      </p:sp>
      <p:sp>
        <p:nvSpPr>
          <p:cNvPr id="8" name="Tijdelijke plaatsaanduiding 7 tekst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Doelstellingen</a:t>
            </a:r>
          </a:p>
        </p:txBody>
      </p:sp>
      <p:sp>
        <p:nvSpPr>
          <p:cNvPr id="13" name="Tijdelijke plaatsaanduiding 12 inhoud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nl-NL" dirty="0"/>
              <a:t>Vermeld hier de </a:t>
            </a:r>
            <a:r>
              <a:rPr lang="nl-NL" dirty="0" smtClean="0"/>
              <a:t>doelstellingen.</a:t>
            </a:r>
            <a:endParaRPr lang="nl-NL" dirty="0"/>
          </a:p>
          <a:p>
            <a:r>
              <a:rPr lang="nl-NL" dirty="0"/>
              <a:t>Doelstelling 1</a:t>
            </a:r>
          </a:p>
          <a:p>
            <a:r>
              <a:rPr lang="nl-NL" dirty="0"/>
              <a:t>Doelstelling 2</a:t>
            </a:r>
          </a:p>
          <a:p>
            <a:r>
              <a:rPr lang="nl-NL" dirty="0"/>
              <a:t>Doelstelling 3</a:t>
            </a:r>
          </a:p>
        </p:txBody>
      </p:sp>
      <p:sp>
        <p:nvSpPr>
          <p:cNvPr id="9" name="Tijdelijke plaatsaanduiding 8 tekst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NL" dirty="0"/>
              <a:t>Methoden</a:t>
            </a:r>
          </a:p>
        </p:txBody>
      </p:sp>
      <p:sp>
        <p:nvSpPr>
          <p:cNvPr id="14" name="Tijdelijke plaatsaanduiding 13 inhoud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nl-NL" dirty="0"/>
              <a:t>Vermeld hier methoden en </a:t>
            </a:r>
            <a:r>
              <a:rPr lang="nl-NL" dirty="0" smtClean="0"/>
              <a:t>omschrijvingen.</a:t>
            </a:r>
            <a:endParaRPr lang="nl-NL" dirty="0"/>
          </a:p>
          <a:p>
            <a:r>
              <a:rPr lang="nl-NL" dirty="0"/>
              <a:t>Methode 1</a:t>
            </a:r>
          </a:p>
          <a:p>
            <a:r>
              <a:rPr lang="nl-NL" dirty="0"/>
              <a:t>Methode 2</a:t>
            </a:r>
          </a:p>
          <a:p>
            <a:r>
              <a:rPr lang="nl-NL" dirty="0"/>
              <a:t>Methode 3</a:t>
            </a:r>
          </a:p>
        </p:txBody>
      </p:sp>
      <p:graphicFrame>
        <p:nvGraphicFramePr>
          <p:cNvPr id="115" name="Tijdelijke plaatsaanduiding 114 inhoud" descr="Voorbeeldtabel met vier kolommen, zeven rijen." title="Voorbeeldtabel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120077918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Kop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Kop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Kop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nl-NL" sz="2800" dirty="0"/>
                        <a:t>Artikel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345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nl-NL" sz="2800" dirty="0"/>
                        <a:t>Artikel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290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nl-NL" sz="2800" dirty="0"/>
                        <a:t>Artikel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238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nl-NL" sz="2800" dirty="0"/>
                        <a:t>Artikel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976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nl-NL" sz="2800" dirty="0"/>
                        <a:t>Artikel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301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nl-NL" sz="2800" dirty="0"/>
                        <a:t>Artikel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Tijdelijke plaatsaanduiding 14 inhoud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nl-NL" dirty="0"/>
              <a:t>Neem hier aanvullende informatie of methoden op.</a:t>
            </a:r>
          </a:p>
        </p:txBody>
      </p:sp>
      <p:sp>
        <p:nvSpPr>
          <p:cNvPr id="16" name="Tijdelijke plaatsaanduiding 15 tekst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nl-NL" dirty="0"/>
              <a:t>Resultaat</a:t>
            </a:r>
          </a:p>
        </p:txBody>
      </p:sp>
      <p:sp>
        <p:nvSpPr>
          <p:cNvPr id="17" name="Tijdelijke plaatsaanduiding 16 inhoud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nl-NL" dirty="0"/>
              <a:t>Resultaat 1</a:t>
            </a:r>
          </a:p>
          <a:p>
            <a:r>
              <a:rPr lang="nl-NL" dirty="0"/>
              <a:t>Resultaat 2</a:t>
            </a:r>
          </a:p>
          <a:p>
            <a:r>
              <a:rPr lang="nl-NL" dirty="0"/>
              <a:t>Resultaat 3</a:t>
            </a:r>
          </a:p>
        </p:txBody>
      </p:sp>
      <p:sp>
        <p:nvSpPr>
          <p:cNvPr id="18" name="Tijdelijke plaatsaanduiding 17 tekst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nl-NL" dirty="0"/>
              <a:t>Resultaat</a:t>
            </a:r>
          </a:p>
        </p:txBody>
      </p:sp>
      <p:graphicFrame>
        <p:nvGraphicFramePr>
          <p:cNvPr id="68" name="Tijdelijke plaatsaanduiding 67 inhoud" descr="Gegroepeerde kolom " title="Voorbeeldgrafiek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142640923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" name="Tijdelijke plaatsaanduiding 71 inhoud" descr="Gestapeld kolomdiagram" title="Voorbeeldgrafiek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891079164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ijdelijke plaatsaanduiding 20 tekst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nl-NL" dirty="0"/>
              <a:t>Conclusies</a:t>
            </a:r>
          </a:p>
        </p:txBody>
      </p:sp>
      <p:sp>
        <p:nvSpPr>
          <p:cNvPr id="22" name="Tijdelijke plaatsaanduiding 21 inhoud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nl-NL" dirty="0"/>
              <a:t>Conclusie 1</a:t>
            </a:r>
          </a:p>
          <a:p>
            <a:r>
              <a:rPr lang="nl-NL" dirty="0"/>
              <a:t>Conclusie 2</a:t>
            </a:r>
          </a:p>
          <a:p>
            <a:r>
              <a:rPr lang="nl-NL" dirty="0"/>
              <a:t>Conclusie 3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sche poster">
  <a:themeElements>
    <a:clrScheme name="Medische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lang="nl-NL"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lang="nl-NL"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71D13-D20F-4697-97AA-66DC15DE63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</Words>
  <Application>Microsoft Office PowerPoint</Application>
  <PresentationFormat>Aangepast</PresentationFormat>
  <Paragraphs>60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Impact</vt:lpstr>
      <vt:lpstr>Medische poster</vt:lpstr>
      <vt:lpstr>[Postertitel]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2013-06-24T19:44:51Z</dcterms:created>
  <dcterms:modified xsi:type="dcterms:W3CDTF">2013-12-17T09:34:51Z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