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BCED5A4-D1EA-4341-BCF4-06EB9591F4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EC8694B-F14B-4BF3-8729-9C63550B5A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2180F-2930-43B8-B66C-2F24CECCAD63}" type="datetime1">
              <a:rPr lang="nl-NL" smtClean="0"/>
              <a:t>29-7-2021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529B883-88E0-4226-8CAB-BFF887214E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ED56920-0CF4-45F2-9098-3E9AC14555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EF13D-4E15-4D82-BECC-A97BF2B30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498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D2559-9ADE-42DE-92F1-7C0489861F8D}" type="datetime1">
              <a:rPr lang="nl-NL" smtClean="0"/>
              <a:pPr/>
              <a:t>29-7-2021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B2F88-9024-4C19-93FB-EBA7BC47BFC7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80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B2F88-9024-4C19-93FB-EBA7BC47BFC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41524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nl-NL" noProof="0" dirty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E012BF-01FD-430A-A711-159EB130F00A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Druppels HD-titel 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 rtl="0">
              <a:defRPr sz="48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923DAE-6640-48DB-A856-281FD72263B2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85E17-FC7A-4F15-AF51-D97796E3A92E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 rtl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3B7ECD-8124-4055-8AA2-CD135BF8390A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3" name="Tekstvak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l-NL" sz="8000" noProof="0">
                <a:solidFill>
                  <a:schemeClr val="tx1"/>
                </a:solidFill>
                <a:effectLst/>
              </a:rPr>
              <a:t>‘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l-NL" sz="8000" noProof="0">
                <a:solidFill>
                  <a:schemeClr val="tx1"/>
                </a:solidFill>
                <a:effectLst/>
              </a:rPr>
              <a:t>’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CCBF07-17C4-42B2-8B1E-AED12A4DC36D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 rtl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 rtl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 rtl="0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258049-084A-43A2-9F0C-4640652FBAE8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el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9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 rtl="0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0" name="Tijdelijke aanduiding voor afbeelding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1" name="Tijdelijke aanduiding voor tekst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2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 rtl="0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3" name="Tijdelijke aanduiding voor afbeelding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4" name="Tijdelijke aanduiding voor tekst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 rtl="0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6" name="Tijdelijke aanduiding voor afbeelding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7" name="Tijdelijke aanduiding voor tekst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34DE1C-CCDC-4A87-B1EF-B3115A844B1F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1" name="Tijdelijke aanduiding voor verticale tekst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79330-D536-4162-8FD9-2F2C4D365A71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8" name="Tijdelijke aanduiding voor verticale tekst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97DE18-A3F8-4B99-BCCE-A65BD53DCFE9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2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E63330-C065-4896-8090-CF1EADEB8896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 rtl="0">
              <a:defRPr sz="40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3AEEB2-7366-4BCE-8B96-B6C67A520990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2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13" name="Tijdelijke aanduiding voor inhoud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3F87B4-1C30-4F22-B651-B859C69F7688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 rtl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2" name="Tijdelijke aanduiding voor inhoud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 rtl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3" name="Tijdelijke aanduiding voor inhoud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68E486-11F2-4D53-9074-2D0158CFD9DA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4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AE82CE-9620-4039-85F2-DE5D6F8E0F1E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1C07EF-2F21-414A-9F73-C4A1AD2A9173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8235E1-9C0E-43D3-96B4-96940DD759A3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879425-9515-43CE-B345-46812054298D}" type="datetime1">
              <a:rPr lang="nl-NL" noProof="0" smtClean="0"/>
              <a:t>29-7-2021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 dirty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9FE0E2C2-68D5-4EF4-B1E4-F85A80166D81}" type="datetime1">
              <a:rPr lang="nl-NL" noProof="0" smtClean="0"/>
              <a:t>29-7-2021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theme/theme12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Droplet</ap:Template>
  <ap:TotalTime>19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Druppel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2014-09-12T17:25:11Z</dcterms:created>
  <dcterms:modified xsi:type="dcterms:W3CDTF">2021-07-29T09:07:50Z</dcterms:modified>
</cp:coreProperties>
</file>