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69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6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23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0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0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5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1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96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77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8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15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2353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5837027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isch">
  <a:themeElements>
    <a:clrScheme name="Metropolitisch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isch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isch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3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Metropolitisch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cp:revision>1</cp:revision>
  <dcterms:created xsi:type="dcterms:W3CDTF">2013-07-31T15:29:53Z</dcterms:created>
  <dcterms:modified xsi:type="dcterms:W3CDTF">2013-07-31T15:32:53Z</dcterms:modified>
</cp:coreProperties>
</file>