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BB342E6E-ABF6-43F1-9194-4A4CC1B3CD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DB04BF5-91AC-41CA-9CD6-3158C7F0FA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3687-AD91-40F1-BD5E-4911807771A9}" type="datetime1">
              <a:rPr lang="nl-NL" smtClean="0"/>
              <a:t>30-7-2021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C1187D0-3E57-4710-AEBA-A95BC28B72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1DFD8F-AB70-4C5B-9DC2-11BC61815E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14283-C326-4462-9DB0-19E67D209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1015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AB067-4139-49DC-AAF5-CC9635AB8834}" type="datetime1">
              <a:rPr lang="nl-NL" smtClean="0"/>
              <a:pPr/>
              <a:t>30-7-2021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2B783-7245-4249-83C7-85B5AE6A8742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77040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2B783-7245-4249-83C7-85B5AE6A874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654405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3D7F84-4CC3-493A-8817-4B3B4C4DA924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F50556-C26B-45E8-8448-DF1065F8CDF1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203F68-2E91-421C-902A-8354DC0D0E2F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11" name="Tijdelijke aanduiding voor tekst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D0ACA8-12ED-4137-8F60-089D84F29347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  <p:sp>
        <p:nvSpPr>
          <p:cNvPr id="12" name="Tekstvak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nl-NL" noProof="0"/>
              <a:t>“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nl-NL" noProof="0"/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F3ED09-4212-4176-AE90-595564BAAFAD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6" name="Tijdelijke aanduiding voor tekst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9" name="Tijdelijke aanduiding voor tekst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0" name="Tijdelijke aanduiding voor tekst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9F8581-AB0F-4ED3-B49A-A50D62C3A1A9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29" name="Tijdelijke aanduiding voor afbeelding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2" name="Tijdelijke aanduiding voor tekst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30" name="Tijdelijke aanduiding voor afbeelding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3" name="Tijdelijke aanduiding voor tekst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31" name="Tijdelijke aanduiding voor afbeelding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24" name="Tijdelijke aanduiding voor tekst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cxnSp>
        <p:nvCxnSpPr>
          <p:cNvPr id="19" name="Rechte verbindingslijn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364D5D-309C-4928-9237-7028CE48D7F4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 anchorCtr="0"/>
          <a:lstStyle/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6587DE-D9E8-4F56-8DCC-D17565E1E1B4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B2CD7A-237F-4B44-A216-177097CD9C69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868D59-E739-401A-A88B-247700C1F8C2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F44D91-316E-4B2A-9D67-9DF29B3F51FA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08F681-1321-42E7-BAE2-5D9963D71BC9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DC98EC-3E7F-43C9-83C4-AE7F6570B8AD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7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7C8E5A-3833-4C53-9C08-CAE5395B5B5C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668EB5-9CA6-4037-AF12-8B4556BAE57A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7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43D805-97C2-4122-88C5-F1A2C05FDAE4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 dirty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6233A0-C5B1-4B5D-8D28-7516EE854CC1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image" Target="/ppt/media/image4.png" Id="rId21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image" Target="/ppt/media/image32.png" Id="rId20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Relationship Type="http://schemas.openxmlformats.org/officeDocument/2006/relationships/image" Target="/ppt/media/image54.png" Id="rId22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hthoe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E6FEACDE-10AC-4013-B742-A94E98B5ED3D}" type="datetime1">
              <a:rPr lang="nl-NL" noProof="0" smtClean="0"/>
              <a:t>30-7-2021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nl-NL" noProof="0" smtClean="0"/>
              <a:t>‹nr.›</a:t>
            </a:fld>
            <a:endParaRPr lang="nl-NL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973436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Ion</ap:Template>
  <ap:TotalTime>27</ap:TotalTime>
  <ap:Words>1</ap:Words>
  <ap:PresentationFormat>Breedbeeld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Ion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2014-09-12T17:24:29Z</dcterms:created>
  <dcterms:modified xsi:type="dcterms:W3CDTF">2021-07-30T03:15:02Z</dcterms:modified>
</cp:coreProperties>
</file>