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3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88197BDE-54D7-439B-849A-CD4F1006177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F5178CC-FF39-47E7-B04D-FFA8D1AF667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2E03B2-EE7F-4C12-A5C6-CCD6F4FA5B85}" type="datetime1">
              <a:rPr lang="nl-NL" smtClean="0"/>
              <a:t>29-7-2021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A55E515-4CC5-4B1F-A9E4-78F3EC8A1BE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470BBE5-438A-4055-864C-0C07DE9929E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41368-3A02-4A47-B6E7-A46461FA4C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2852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noProof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0F9D1-1825-4D44-A035-D3A47BD1BD99}" type="datetime1">
              <a:rPr lang="nl-NL" smtClean="0"/>
              <a:pPr/>
              <a:t>29-7-2021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Klikken om de tekststijl van het model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8D324-8D7B-4AF1-B328-19770987B5D0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303797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A8D324-8D7B-4AF1-B328-19770987B5D0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3405866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81727" y="941439"/>
            <a:ext cx="10821840" cy="3478161"/>
          </a:xfrm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 rtlCol="0"/>
          <a:lstStyle>
            <a:lvl1pPr marL="0" indent="0" algn="l" rtl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CABABA-D185-4635-AF23-F206B367774C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rtlCol="0" anchor="b">
            <a:normAutofit/>
          </a:bodyPr>
          <a:lstStyle>
            <a:lvl1pPr algn="l" rtl="0">
              <a:defRPr sz="600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32201"/>
            <a:ext cx="9448800" cy="685800"/>
          </a:xfrm>
        </p:spPr>
        <p:txBody>
          <a:bodyPr rtlCol="0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l-NL" noProof="0"/>
              <a:t>Klik om de subtitelstijl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 rtlCol="0"/>
          <a:lstStyle/>
          <a:p>
            <a:pPr rtl="0"/>
            <a:fld id="{1AFAE82F-83D1-4C3E-AE05-27514E567311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rtlCol="0" anchor="ctr"/>
          <a:lstStyle>
            <a:lvl1pPr algn="l" rtl="0">
              <a:defRPr sz="320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rtlCol="0" anchor="ctr"/>
          <a:lstStyle>
            <a:lvl1pPr marL="0" indent="0" rtl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 rtlCol="0"/>
          <a:lstStyle>
            <a:lvl1pPr algn="r">
              <a:defRPr/>
            </a:lvl1pPr>
          </a:lstStyle>
          <a:p>
            <a:pPr rtl="0"/>
            <a:fld id="{3C18F7BF-DAF4-42AC-8F32-63690F61B763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Afbeelding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rtlCol="0" anchor="ctr"/>
          <a:lstStyle>
            <a:lvl1pPr algn="l" rtl="0">
              <a:defRPr sz="320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12" name="Tijdelijke aanduiding voor tekst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rtlCol="0" anchor="t">
            <a:normAutofit/>
          </a:bodyPr>
          <a:lstStyle>
            <a:lvl1pPr marL="0" indent="0" rtl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rtlCol="0" anchor="ctr">
            <a:normAutofit/>
          </a:bodyPr>
          <a:lstStyle>
            <a:lvl1pPr marL="0" indent="0" rtl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 rtlCol="0"/>
          <a:lstStyle>
            <a:lvl1pPr algn="r">
              <a:defRPr/>
            </a:lvl1pPr>
          </a:lstStyle>
          <a:p>
            <a:pPr rtl="0"/>
            <a:fld id="{15A1C4F9-6179-48EC-A48A-DB05ED739BE3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  <p:sp>
        <p:nvSpPr>
          <p:cNvPr id="9" name="Tekstvak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nl-NL" sz="8000" noProof="0">
                <a:solidFill>
                  <a:schemeClr val="tx1"/>
                </a:solidFill>
                <a:effectLst/>
              </a:rPr>
              <a:t>‘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nl-NL" sz="8000" noProof="0">
                <a:solidFill>
                  <a:schemeClr val="tx1"/>
                </a:solidFill>
                <a:effectLst/>
              </a:rPr>
              <a:t>’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rtlCol="0" anchor="t"/>
          <a:lstStyle>
            <a:lvl1pPr marL="0" indent="0" rtl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 rtlCol="0"/>
          <a:lstStyle>
            <a:lvl1pPr algn="r">
              <a:defRPr/>
            </a:lvl1pPr>
          </a:lstStyle>
          <a:p>
            <a:pPr rtl="0"/>
            <a:fld id="{27010362-FDB3-43DF-918C-83C754C657D9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el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7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rtlCol="0" anchor="b">
            <a:noAutofit/>
          </a:bodyPr>
          <a:lstStyle>
            <a:lvl1pPr marL="0" indent="0" rtl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8" name="Tijdelijke aanduiding voor tekst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rtlCol="0" anchor="t">
            <a:normAutofit/>
          </a:bodyPr>
          <a:lstStyle>
            <a:lvl1pPr marL="0" indent="0" rtl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9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rtlCol="0" anchor="b">
            <a:noAutofit/>
          </a:bodyPr>
          <a:lstStyle>
            <a:lvl1pPr marL="0" indent="0" rtl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10" name="Tijdelijke aanduiding voor tekst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rtlCol="0" anchor="t">
            <a:normAutofit/>
          </a:bodyPr>
          <a:lstStyle>
            <a:lvl1pPr marL="0" indent="0" rtl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11" name="Tijdelijke aanduiding voor tekst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rtlCol="0" anchor="b">
            <a:noAutofit/>
          </a:bodyPr>
          <a:lstStyle>
            <a:lvl1pPr marL="0" indent="0" rtl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12" name="Tijdelijke aanduiding voor tekst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rtlCol="0" anchor="t">
            <a:normAutofit/>
          </a:bodyPr>
          <a:lstStyle>
            <a:lvl1pPr marL="0" indent="0" rtl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D5FF180-1AA6-409C-AFE2-F6B6A297223D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s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19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rtlCol="0" anchor="b">
            <a:noAutofit/>
          </a:bodyPr>
          <a:lstStyle>
            <a:lvl1pPr marL="0" indent="0" rtl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20" name="Tijdelijke aanduiding voor afbeelding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21" name="Tijdelijke aanduiding voor tekst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rtlCol="0" anchor="t">
            <a:normAutofit/>
          </a:bodyPr>
          <a:lstStyle>
            <a:lvl1pPr marL="0" indent="0" rtl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22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rtlCol="0" anchor="b">
            <a:noAutofit/>
          </a:bodyPr>
          <a:lstStyle>
            <a:lvl1pPr marL="0" indent="0" rtl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23" name="Tijdelijke aanduiding voor afbeelding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24" name="Tijdelijke aanduiding voor tekst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rtlCol="0" anchor="t">
            <a:normAutofit/>
          </a:bodyPr>
          <a:lstStyle>
            <a:lvl1pPr marL="0" indent="0" rtl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25" name="Tijdelijke aanduiding voor tekst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rtlCol="0" anchor="b">
            <a:noAutofit/>
          </a:bodyPr>
          <a:lstStyle>
            <a:lvl1pPr marL="0" indent="0" rtl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26" name="Tijdelijke aanduiding voor afbeelding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27" name="Tijdelijke aanduiding voor tekst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rtlCol="0" anchor="t">
            <a:normAutofit/>
          </a:bodyPr>
          <a:lstStyle>
            <a:lvl1pPr marL="0" indent="0" rtl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B197CA1-F64E-46A7-B231-7C90D6F36DAF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nl-NL" noProof="0" dirty="0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nl-NL" noProof="0" dirty="0"/>
              <a:t>Klikken om de tekststijl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CB0C6B-9091-49C9-9D1C-D09A6FD17EE5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 rtlCol="0"/>
          <a:lstStyle>
            <a:lvl1pPr algn="l" rtl="0">
              <a:defRPr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nl-NL" noProof="0" dirty="0"/>
              <a:t>Klikken om de tekststijl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 rtlCol="0"/>
          <a:lstStyle>
            <a:lvl1pPr algn="r">
              <a:defRPr/>
            </a:lvl1pPr>
          </a:lstStyle>
          <a:p>
            <a:pPr rtl="0"/>
            <a:fld id="{40328EEE-4928-49DA-9527-7444D6971C80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nl-NL" noProof="0" dirty="0"/>
              <a:t>Klikken om de tekststijl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A2BC3B4-8605-423C-B63A-8C8BB35548C3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rtlCol="0" anchor="b">
            <a:normAutofit/>
          </a:bodyPr>
          <a:lstStyle>
            <a:lvl1pPr algn="r" rtl="0">
              <a:defRPr sz="4000"/>
            </a:lvl1pPr>
          </a:lstStyle>
          <a:p>
            <a:pPr rtl="0"/>
            <a:r>
              <a:rPr lang="nl-NL" noProof="0" dirty="0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 rtlCol="0">
            <a:normAutofit/>
          </a:bodyPr>
          <a:lstStyle>
            <a:lvl1pPr marL="0" indent="0" algn="r" rtl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 rtlCol="0"/>
          <a:lstStyle>
            <a:lvl1pPr algn="r">
              <a:defRPr/>
            </a:lvl1pPr>
          </a:lstStyle>
          <a:p>
            <a:pPr rtl="0"/>
            <a:fld id="{9F777BCA-5BD6-46CC-8172-0B6720DD17FC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,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nl-NL" noProof="0" dirty="0"/>
              <a:t>Klikken om de tekststijl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nl-NL" noProof="0" dirty="0"/>
              <a:t>Klikken om de tekststijl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5D46061-0317-423B-908A-3B86DC609A21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rtlCol="0" anchor="b">
            <a:normAutofit/>
          </a:bodyPr>
          <a:lstStyle>
            <a:lvl1pPr marL="0" indent="0" rtl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nl-NL" noProof="0" dirty="0"/>
              <a:t>Klikken om de tekststijl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rtlCol="0" anchor="b">
            <a:normAutofit/>
          </a:bodyPr>
          <a:lstStyle>
            <a:lvl1pPr marL="0" indent="0" rtl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nl-NL" noProof="0" dirty="0"/>
              <a:t>Klikken om de tekststijl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AE5A9C-32F1-4BCC-BA9E-6172C2837F4E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D90B51-7AD5-49BE-BA9A-4FE1EAC7B8B6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0F3508-376C-4358-AA0D-1614E416AF65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rtlCol="0" anchor="ctr"/>
          <a:lstStyle>
            <a:lvl1pPr rtl="0">
              <a:defRPr/>
            </a:lvl1pPr>
          </a:lstStyle>
          <a:p>
            <a:pPr lvl="0" rtl="0"/>
            <a:r>
              <a:rPr lang="nl-NL" noProof="0" dirty="0"/>
              <a:t>Klikken om de tekststijl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 rtlCol="0"/>
          <a:lstStyle>
            <a:lvl1pPr marL="0" indent="0" rtl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0417A9-EE31-4FA6-84F0-749644CA9965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7861238" y="751241"/>
            <a:ext cx="3644962" cy="5467443"/>
          </a:xfrm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 rtlCol="0"/>
          <a:lstStyle>
            <a:lvl1pPr marL="0" indent="0" rtl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89D306C-1AC3-44D1-9489-C5F047125851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image" Target="/ppt/media/image12.png" Id="rId19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noProof="0" dirty="0"/>
              <a:t>Klikken om de tekststijl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5B1CD2C5-2014-42BE-AED4-B03EC0AC9A05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2371617"/>
      </p:ext>
    </p:extLst>
  </p:cSld>
  <p:clrMapOvr>
    <a:masterClrMapping/>
  </p:clrMapOvr>
</p:sld>
</file>

<file path=ppt/theme/theme12.xml><?xml version="1.0" encoding="utf-8"?>
<a:theme xmlns:a="http://schemas.openxmlformats.org/drawingml/2006/main" name="Condensspoor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TC104033937[[fn=Vapor Trail]]</ap:Template>
  <ap:TotalTime>23</ap:TotalTime>
  <ap:Words>1</ap:Words>
  <ap:PresentationFormat>Breedbeeld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Century Gothic</vt:lpstr>
      <vt:lpstr>Condensspoor</vt:lpstr>
      <vt:lpstr>PowerPoint-presentatie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2013-07-15T20:26:09Z</dcterms:created>
  <dcterms:modified xsi:type="dcterms:W3CDTF">2021-07-29T08:48:16Z</dcterms:modified>
</cp:coreProperties>
</file>