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64" r:id="rId4"/>
    <p:sldMasterId id="2147483888" r:id="rId5"/>
    <p:sldMasterId id="2147483900" r:id="rId6"/>
    <p:sldMasterId id="2147483912" r:id="rId7"/>
  </p:sldMasterIdLst>
  <p:notesMasterIdLst>
    <p:notesMasterId r:id="rId28"/>
  </p:notesMasterIdLst>
  <p:handoutMasterIdLst>
    <p:handoutMasterId r:id="rId29"/>
  </p:handoutMasterIdLst>
  <p:sldIdLst>
    <p:sldId id="256" r:id="rId8"/>
    <p:sldId id="277" r:id="rId9"/>
    <p:sldId id="267" r:id="rId10"/>
    <p:sldId id="278" r:id="rId11"/>
    <p:sldId id="280" r:id="rId12"/>
    <p:sldId id="258" r:id="rId13"/>
    <p:sldId id="259" r:id="rId14"/>
    <p:sldId id="281" r:id="rId15"/>
    <p:sldId id="270" r:id="rId16"/>
    <p:sldId id="260" r:id="rId17"/>
    <p:sldId id="276" r:id="rId18"/>
    <p:sldId id="282" r:id="rId19"/>
    <p:sldId id="263" r:id="rId20"/>
    <p:sldId id="271" r:id="rId21"/>
    <p:sldId id="272" r:id="rId22"/>
    <p:sldId id="273" r:id="rId23"/>
    <p:sldId id="274" r:id="rId24"/>
    <p:sldId id="265" r:id="rId25"/>
    <p:sldId id="266"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oorwerk" id="{05CDB963-8A90-4731-BD28-2E30D3FF484D}">
          <p14:sldIdLst>
            <p14:sldId id="256"/>
            <p14:sldId id="277"/>
            <p14:sldId id="267"/>
            <p14:sldId id="278"/>
            <p14:sldId id="280"/>
          </p14:sldIdLst>
        </p14:section>
        <p14:section name="Groepslid 1" id="{67C82EDF-45E1-4F40-99E4-61CBD9D71B6D}">
          <p14:sldIdLst>
            <p14:sldId id="258"/>
            <p14:sldId id="259"/>
            <p14:sldId id="281"/>
            <p14:sldId id="270"/>
          </p14:sldIdLst>
        </p14:section>
        <p14:section name="Groepslid 2" id="{32CC8908-2DD1-4586-B325-D49E78524F47}">
          <p14:sldIdLst>
            <p14:sldId id="260"/>
            <p14:sldId id="276"/>
            <p14:sldId id="282"/>
            <p14:sldId id="263"/>
          </p14:sldIdLst>
        </p14:section>
        <p14:section name="Groepslid 3" id="{B5B72871-FE73-4A50-BCA1-1D7369E16A16}">
          <p14:sldIdLst>
            <p14:sldId id="271"/>
            <p14:sldId id="272"/>
            <p14:sldId id="273"/>
            <p14:sldId id="274"/>
          </p14:sldIdLst>
        </p14:section>
        <p14:section name="Algemene afsluiting" id="{29DF22C9-5858-4D83-9365-7B659F873499}">
          <p14:sldIdLst>
            <p14:sldId id="265"/>
            <p14:sldId id="266"/>
            <p14:sldId id="27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eu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70247" autoAdjust="0"/>
  </p:normalViewPr>
  <p:slideViewPr>
    <p:cSldViewPr snapToGrid="0">
      <p:cViewPr varScale="1">
        <p:scale>
          <a:sx n="118" d="100"/>
          <a:sy n="118" d="100"/>
        </p:scale>
        <p:origin x="96" y="174"/>
      </p:cViewPr>
      <p:guideLst/>
    </p:cSldViewPr>
  </p:slideViewPr>
  <p:notesTextViewPr>
    <p:cViewPr>
      <p:scale>
        <a:sx n="1" d="1"/>
        <a:sy n="1" d="1"/>
      </p:scale>
      <p:origin x="0" y="0"/>
    </p:cViewPr>
  </p:notesTextViewPr>
  <p:notesViewPr>
    <p:cSldViewPr snapToGrid="0">
      <p:cViewPr varScale="1">
        <p:scale>
          <a:sx n="82" d="100"/>
          <a:sy n="82" d="100"/>
        </p:scale>
        <p:origin x="1716"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werkblad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werkblad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werkblad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Eerste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Test 1</c:v>
                </c:pt>
                <c:pt idx="1">
                  <c:v>Test 2</c:v>
                </c:pt>
                <c:pt idx="2">
                  <c:v>Test 3</c:v>
                </c:pt>
                <c:pt idx="3">
                  <c:v>Test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Tweede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Test 1</c:v>
                </c:pt>
                <c:pt idx="1">
                  <c:v>Test 2</c:v>
                </c:pt>
                <c:pt idx="2">
                  <c:v>Test 3</c:v>
                </c:pt>
                <c:pt idx="3">
                  <c:v>Test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Derde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Test 1</c:v>
                </c:pt>
                <c:pt idx="1">
                  <c:v>Test 2</c:v>
                </c:pt>
                <c:pt idx="2">
                  <c:v>Test 3</c:v>
                </c:pt>
                <c:pt idx="3">
                  <c:v>Test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150"/>
        <c:overlap val="-25"/>
        <c:axId val="1961562048"/>
        <c:axId val="1961563680"/>
      </c:barChart>
      <c:catAx>
        <c:axId val="1961562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961563680"/>
        <c:crosses val="autoZero"/>
        <c:auto val="1"/>
        <c:lblAlgn val="ctr"/>
        <c:lblOffset val="100"/>
        <c:noMultiLvlLbl val="0"/>
      </c:catAx>
      <c:valAx>
        <c:axId val="1961563680"/>
        <c:scaling>
          <c:orientation val="minMax"/>
        </c:scaling>
        <c:delete val="1"/>
        <c:axPos val="l"/>
        <c:numFmt formatCode="General" sourceLinked="1"/>
        <c:majorTickMark val="none"/>
        <c:minorTickMark val="none"/>
        <c:tickLblPos val="nextTo"/>
        <c:crossAx val="196156204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Item 1</c:v>
                </c:pt>
                <c:pt idx="1">
                  <c:v>Item 2</c:v>
                </c:pt>
                <c:pt idx="2">
                  <c:v>Item 3</c:v>
                </c:pt>
                <c:pt idx="3">
                  <c:v>Item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lineChart>
        <c:grouping val="standard"/>
        <c:varyColors val="0"/>
        <c:ser>
          <c:idx val="0"/>
          <c:order val="0"/>
          <c:tx>
            <c:strRef>
              <c:f>Sheet1!$B$1</c:f>
              <c:strCache>
                <c:ptCount val="1"/>
                <c:pt idx="0">
                  <c:v>Reeks 1</c:v>
                </c:pt>
              </c:strCache>
            </c:strRef>
          </c:tx>
          <c:spPr>
            <a:ln w="28575" cap="rnd">
              <a:solidFill>
                <a:schemeClr val="accent1">
                  <a:shade val="65000"/>
                </a:schemeClr>
              </a:solidFill>
              <a:round/>
            </a:ln>
            <a:effectLst/>
          </c:spPr>
          <c:marker>
            <c:symbol val="none"/>
          </c:marker>
          <c:cat>
            <c:strRef>
              <c:f>Sheet1!$A$2:$A$5</c:f>
              <c:strCache>
                <c:ptCount val="4"/>
                <c:pt idx="0">
                  <c:v>Categorie 1</c:v>
                </c:pt>
                <c:pt idx="1">
                  <c:v>Categorie 2</c:v>
                </c:pt>
                <c:pt idx="2">
                  <c:v>Categorie 3</c:v>
                </c:pt>
                <c:pt idx="3">
                  <c:v>Categorie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Reeks 2</c:v>
                </c:pt>
              </c:strCache>
            </c:strRef>
          </c:tx>
          <c:spPr>
            <a:ln w="28575" cap="rnd">
              <a:solidFill>
                <a:schemeClr val="accent1"/>
              </a:solidFill>
              <a:round/>
            </a:ln>
            <a:effectLst/>
          </c:spPr>
          <c:marker>
            <c:symbol val="none"/>
          </c:marker>
          <c:cat>
            <c:strRef>
              <c:f>Sheet1!$A$2:$A$5</c:f>
              <c:strCache>
                <c:ptCount val="4"/>
                <c:pt idx="0">
                  <c:v>Categorie 1</c:v>
                </c:pt>
                <c:pt idx="1">
                  <c:v>Categorie 2</c:v>
                </c:pt>
                <c:pt idx="2">
                  <c:v>Categorie 3</c:v>
                </c:pt>
                <c:pt idx="3">
                  <c:v>Categorie 4</c:v>
                </c:pt>
              </c:strCache>
            </c:strRef>
          </c:cat>
          <c:val>
            <c:numRef>
              <c:f>Sheet1!$C$2:$C$5</c:f>
              <c:numCache>
                <c:formatCode>General</c:formatCode>
                <c:ptCount val="4"/>
                <c:pt idx="0">
                  <c:v>2.4</c:v>
                </c:pt>
                <c:pt idx="1">
                  <c:v>4.4000000000000004</c:v>
                </c:pt>
                <c:pt idx="2">
                  <c:v>1.8</c:v>
                </c:pt>
                <c:pt idx="3">
                  <c:v>2.8</c:v>
                </c:pt>
              </c:numCache>
            </c:numRef>
          </c:val>
          <c:smooth val="0"/>
        </c:ser>
        <c:ser>
          <c:idx val="2"/>
          <c:order val="2"/>
          <c:tx>
            <c:strRef>
              <c:f>Sheet1!$D$1</c:f>
              <c:strCache>
                <c:ptCount val="1"/>
                <c:pt idx="0">
                  <c:v>Reeks 3</c:v>
                </c:pt>
              </c:strCache>
            </c:strRef>
          </c:tx>
          <c:spPr>
            <a:ln w="28575" cap="rnd">
              <a:solidFill>
                <a:schemeClr val="accent1">
                  <a:tint val="65000"/>
                </a:schemeClr>
              </a:solidFill>
              <a:round/>
            </a:ln>
            <a:effectLst/>
          </c:spPr>
          <c:marker>
            <c:symbol val="none"/>
          </c:marker>
          <c:cat>
            <c:strRef>
              <c:f>Sheet1!$A$2:$A$5</c:f>
              <c:strCache>
                <c:ptCount val="4"/>
                <c:pt idx="0">
                  <c:v>Categorie 1</c:v>
                </c:pt>
                <c:pt idx="1">
                  <c:v>Categorie 2</c:v>
                </c:pt>
                <c:pt idx="2">
                  <c:v>Categorie 3</c:v>
                </c:pt>
                <c:pt idx="3">
                  <c:v>Categorie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1972050704"/>
        <c:axId val="1972049616"/>
      </c:lineChart>
      <c:catAx>
        <c:axId val="1972050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972049616"/>
        <c:crosses val="autoZero"/>
        <c:auto val="1"/>
        <c:lblAlgn val="ctr"/>
        <c:lblOffset val="100"/>
        <c:noMultiLvlLbl val="0"/>
      </c:catAx>
      <c:valAx>
        <c:axId val="1972049616"/>
        <c:scaling>
          <c:orientation val="minMax"/>
        </c:scaling>
        <c:delete val="0"/>
        <c:axPos val="l"/>
        <c:majorGridlines>
          <c:spPr>
            <a:ln w="9525" cap="flat" cmpd="sng" algn="ctr">
              <a:solidFill>
                <a:schemeClr val="tx1">
                  <a:lumMod val="15000"/>
                  <a:lumOff val="85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97205070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55F16E-CB3A-40E4-A8F7-B65244C1B1B2}"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nl-NL"/>
        </a:p>
      </dgm:t>
    </dgm:pt>
    <dgm:pt modelId="{3C268358-FABA-4BB8-9D89-062005484D1E}">
      <dgm:prSet phldrT="[Tekst]"/>
      <dgm:spPr/>
      <dgm:t>
        <a:bodyPr/>
        <a:lstStyle/>
        <a:p>
          <a:r>
            <a:rPr lang="nl-NL" noProof="0" dirty="0"/>
            <a:t>Item</a:t>
          </a:r>
        </a:p>
      </dgm:t>
    </dgm:pt>
    <dgm:pt modelId="{8A804824-E074-483C-B66B-61D667056243}" type="parTrans" cxnId="{AE49C700-5573-4895-915D-CA43108B63DE}">
      <dgm:prSet/>
      <dgm:spPr/>
      <dgm:t>
        <a:bodyPr/>
        <a:lstStyle/>
        <a:p>
          <a:endParaRPr lang="nl-NL"/>
        </a:p>
      </dgm:t>
    </dgm:pt>
    <dgm:pt modelId="{F76505DD-CC30-40B0-B998-2DD6B38C5FF1}" type="sibTrans" cxnId="{AE49C700-5573-4895-915D-CA43108B63DE}">
      <dgm:prSet/>
      <dgm:spPr/>
      <dgm:t>
        <a:bodyPr/>
        <a:lstStyle/>
        <a:p>
          <a:endParaRPr lang="nl-NL" noProof="0" dirty="0"/>
        </a:p>
      </dgm:t>
    </dgm:pt>
    <dgm:pt modelId="{721CA413-830C-4180-8AC8-368DD808A394}">
      <dgm:prSet phldrT="[Tekst]"/>
      <dgm:spPr/>
      <dgm:t>
        <a:bodyPr/>
        <a:lstStyle/>
        <a:p>
          <a:r>
            <a:rPr lang="nl-NL" noProof="0" dirty="0"/>
            <a:t>Tekst</a:t>
          </a:r>
        </a:p>
      </dgm:t>
    </dgm:pt>
    <dgm:pt modelId="{9F042717-73EC-46A2-A0B9-E942096EC8A2}" type="parTrans" cxnId="{B679AE25-A6A6-4E9E-9900-D4CCA88DBF6D}">
      <dgm:prSet/>
      <dgm:spPr/>
      <dgm:t>
        <a:bodyPr/>
        <a:lstStyle/>
        <a:p>
          <a:endParaRPr lang="nl-NL"/>
        </a:p>
      </dgm:t>
    </dgm:pt>
    <dgm:pt modelId="{EF09013A-F161-4419-A229-04207A7E7237}" type="sibTrans" cxnId="{B679AE25-A6A6-4E9E-9900-D4CCA88DBF6D}">
      <dgm:prSet/>
      <dgm:spPr/>
      <dgm:t>
        <a:bodyPr/>
        <a:lstStyle/>
        <a:p>
          <a:endParaRPr lang="nl-NL"/>
        </a:p>
      </dgm:t>
    </dgm:pt>
    <dgm:pt modelId="{E32C6B5A-F00C-4469-BAA1-2B7CBC3A0695}">
      <dgm:prSet phldrT="[Tekst]"/>
      <dgm:spPr/>
      <dgm:t>
        <a:bodyPr/>
        <a:lstStyle/>
        <a:p>
          <a:r>
            <a:rPr lang="nl-NL" noProof="0" dirty="0"/>
            <a:t>Item</a:t>
          </a:r>
        </a:p>
      </dgm:t>
    </dgm:pt>
    <dgm:pt modelId="{2659DDF6-753A-4087-9B60-8CFA443A3F61}" type="parTrans" cxnId="{CE3016D1-7AAC-47B8-8AFD-485319DF5471}">
      <dgm:prSet/>
      <dgm:spPr/>
      <dgm:t>
        <a:bodyPr/>
        <a:lstStyle/>
        <a:p>
          <a:endParaRPr lang="nl-NL"/>
        </a:p>
      </dgm:t>
    </dgm:pt>
    <dgm:pt modelId="{79ADE336-43B7-45C3-B2CA-3A15D44E75DE}" type="sibTrans" cxnId="{CE3016D1-7AAC-47B8-8AFD-485319DF5471}">
      <dgm:prSet/>
      <dgm:spPr/>
      <dgm:t>
        <a:bodyPr/>
        <a:lstStyle/>
        <a:p>
          <a:endParaRPr lang="nl-NL" noProof="0" dirty="0"/>
        </a:p>
      </dgm:t>
    </dgm:pt>
    <dgm:pt modelId="{C680F925-E289-4581-A7B8-72ED0286A048}">
      <dgm:prSet phldrT="[Tekst]"/>
      <dgm:spPr/>
      <dgm:t>
        <a:bodyPr/>
        <a:lstStyle/>
        <a:p>
          <a:r>
            <a:rPr lang="nl-NL" noProof="0" dirty="0"/>
            <a:t>Tekst</a:t>
          </a:r>
        </a:p>
      </dgm:t>
    </dgm:pt>
    <dgm:pt modelId="{3883E9E3-CE55-4E90-927F-9A1CF47E8F12}" type="parTrans" cxnId="{DAAF871D-5E48-4102-8D4F-66DF82637976}">
      <dgm:prSet/>
      <dgm:spPr/>
      <dgm:t>
        <a:bodyPr/>
        <a:lstStyle/>
        <a:p>
          <a:endParaRPr lang="nl-NL"/>
        </a:p>
      </dgm:t>
    </dgm:pt>
    <dgm:pt modelId="{7CCD5214-4B93-4B96-BAC0-D6ECD697F1A3}" type="sibTrans" cxnId="{DAAF871D-5E48-4102-8D4F-66DF82637976}">
      <dgm:prSet/>
      <dgm:spPr/>
      <dgm:t>
        <a:bodyPr/>
        <a:lstStyle/>
        <a:p>
          <a:endParaRPr lang="nl-NL"/>
        </a:p>
      </dgm:t>
    </dgm:pt>
    <dgm:pt modelId="{E1CCE008-F316-4BE6-99B6-6A9CFDD00D54}">
      <dgm:prSet phldrT="[Tekst]"/>
      <dgm:spPr/>
      <dgm:t>
        <a:bodyPr/>
        <a:lstStyle/>
        <a:p>
          <a:r>
            <a:rPr lang="nl-NL" noProof="0" dirty="0"/>
            <a:t>Item</a:t>
          </a:r>
        </a:p>
      </dgm:t>
    </dgm:pt>
    <dgm:pt modelId="{A377E0FB-7136-4460-A791-D189AB65FB02}" type="parTrans" cxnId="{0E7AC78B-2490-4446-8BC5-EDE1DA6A9F5A}">
      <dgm:prSet/>
      <dgm:spPr/>
      <dgm:t>
        <a:bodyPr/>
        <a:lstStyle/>
        <a:p>
          <a:endParaRPr lang="nl-NL"/>
        </a:p>
      </dgm:t>
    </dgm:pt>
    <dgm:pt modelId="{611C7017-D918-4918-A01F-1184142450E2}" type="sibTrans" cxnId="{0E7AC78B-2490-4446-8BC5-EDE1DA6A9F5A}">
      <dgm:prSet/>
      <dgm:spPr/>
      <dgm:t>
        <a:bodyPr/>
        <a:lstStyle/>
        <a:p>
          <a:endParaRPr lang="nl-NL" noProof="0" dirty="0"/>
        </a:p>
      </dgm:t>
    </dgm:pt>
    <dgm:pt modelId="{F0C2B4E0-F2E6-40C8-8BA5-471F1DE9DD28}">
      <dgm:prSet phldrT="[Tekst]"/>
      <dgm:spPr/>
      <dgm:t>
        <a:bodyPr/>
        <a:lstStyle/>
        <a:p>
          <a:r>
            <a:rPr lang="nl-NL" noProof="0" dirty="0"/>
            <a:t>Tekst</a:t>
          </a:r>
        </a:p>
      </dgm:t>
    </dgm:pt>
    <dgm:pt modelId="{5705FCB3-07F3-4699-928C-0D5DBC788CD1}" type="parTrans" cxnId="{DD90A9CA-5854-4301-B9E8-E9E805998E4E}">
      <dgm:prSet/>
      <dgm:spPr/>
      <dgm:t>
        <a:bodyPr/>
        <a:lstStyle/>
        <a:p>
          <a:endParaRPr lang="nl-NL"/>
        </a:p>
      </dgm:t>
    </dgm:pt>
    <dgm:pt modelId="{0A26043F-884B-41FB-8ECF-0BC3DFF974BD}" type="sibTrans" cxnId="{DD90A9CA-5854-4301-B9E8-E9E805998E4E}">
      <dgm:prSet/>
      <dgm:spPr/>
      <dgm:t>
        <a:bodyPr/>
        <a:lstStyle/>
        <a:p>
          <a:endParaRPr lang="nl-NL"/>
        </a:p>
      </dgm:t>
    </dgm:pt>
    <dgm:pt modelId="{D502F590-18AE-4AA1-A953-71D7550A8BB2}">
      <dgm:prSet phldrT="[Tekst]"/>
      <dgm:spPr/>
      <dgm:t>
        <a:bodyPr/>
        <a:lstStyle/>
        <a:p>
          <a:r>
            <a:rPr lang="nl-NL" noProof="0" dirty="0"/>
            <a:t>Item</a:t>
          </a:r>
        </a:p>
      </dgm:t>
    </dgm:pt>
    <dgm:pt modelId="{2437075F-8ABD-437F-9094-06955A6DD661}" type="parTrans" cxnId="{1D90B063-7AC6-490B-9D35-64EDA51FD99C}">
      <dgm:prSet/>
      <dgm:spPr/>
      <dgm:t>
        <a:bodyPr/>
        <a:lstStyle/>
        <a:p>
          <a:endParaRPr lang="nl-NL"/>
        </a:p>
      </dgm:t>
    </dgm:pt>
    <dgm:pt modelId="{B4599C9C-60F8-44E6-A348-860D8891852E}" type="sibTrans" cxnId="{1D90B063-7AC6-490B-9D35-64EDA51FD99C}">
      <dgm:prSet/>
      <dgm:spPr/>
      <dgm:t>
        <a:bodyPr/>
        <a:lstStyle/>
        <a:p>
          <a:endParaRPr lang="nl-NL" noProof="0" dirty="0"/>
        </a:p>
      </dgm:t>
    </dgm:pt>
    <dgm:pt modelId="{F9711E9D-7E4E-4547-AADF-3770D20036E5}">
      <dgm:prSet phldrT="[Tekst]"/>
      <dgm:spPr/>
      <dgm:t>
        <a:bodyPr/>
        <a:lstStyle/>
        <a:p>
          <a:r>
            <a:rPr lang="nl-NL" noProof="0" dirty="0"/>
            <a:t>Tekst</a:t>
          </a:r>
        </a:p>
      </dgm:t>
    </dgm:pt>
    <dgm:pt modelId="{12A809AE-F463-4EBB-BEFA-797E34E22717}" type="parTrans" cxnId="{B16CC13E-4C19-483B-AEB1-1E856F41BBFB}">
      <dgm:prSet/>
      <dgm:spPr/>
      <dgm:t>
        <a:bodyPr/>
        <a:lstStyle/>
        <a:p>
          <a:endParaRPr lang="nl-NL"/>
        </a:p>
      </dgm:t>
    </dgm:pt>
    <dgm:pt modelId="{B8EAC746-5C8D-4244-9C80-84BE0B8DFA69}" type="sibTrans" cxnId="{B16CC13E-4C19-483B-AEB1-1E856F41BBFB}">
      <dgm:prSet/>
      <dgm:spPr/>
      <dgm:t>
        <a:bodyPr/>
        <a:lstStyle/>
        <a:p>
          <a:endParaRPr lang="nl-NL"/>
        </a:p>
      </dgm:t>
    </dgm:pt>
    <dgm:pt modelId="{68F6A493-3136-44A2-A2E8-4D23A1C99F96}">
      <dgm:prSet phldrT="[Tekst]"/>
      <dgm:spPr/>
      <dgm:t>
        <a:bodyPr/>
        <a:lstStyle/>
        <a:p>
          <a:r>
            <a:rPr lang="nl-NL" noProof="0" dirty="0"/>
            <a:t>Item</a:t>
          </a:r>
        </a:p>
      </dgm:t>
    </dgm:pt>
    <dgm:pt modelId="{81544463-2792-473B-B7DC-207502C2636B}" type="parTrans" cxnId="{23BAECCA-9E8A-41CD-857C-B628F26E34B9}">
      <dgm:prSet/>
      <dgm:spPr/>
      <dgm:t>
        <a:bodyPr/>
        <a:lstStyle/>
        <a:p>
          <a:endParaRPr lang="nl-NL"/>
        </a:p>
      </dgm:t>
    </dgm:pt>
    <dgm:pt modelId="{D6C2A810-8F0B-40A2-9AD9-F2DAB3E4BD41}" type="sibTrans" cxnId="{23BAECCA-9E8A-41CD-857C-B628F26E34B9}">
      <dgm:prSet/>
      <dgm:spPr/>
      <dgm:t>
        <a:bodyPr/>
        <a:lstStyle/>
        <a:p>
          <a:endParaRPr lang="nl-NL"/>
        </a:p>
      </dgm:t>
    </dgm:pt>
    <dgm:pt modelId="{FEF8A7F3-6BED-4A76-B900-54717CE2663C}">
      <dgm:prSet phldrT="[Tekst]"/>
      <dgm:spPr/>
      <dgm:t>
        <a:bodyPr/>
        <a:lstStyle/>
        <a:p>
          <a:r>
            <a:rPr lang="nl-NL" noProof="0" dirty="0"/>
            <a:t>Tekst</a:t>
          </a:r>
        </a:p>
      </dgm:t>
    </dgm:pt>
    <dgm:pt modelId="{103E56FC-E075-4F7D-A791-7C2F04126409}" type="parTrans" cxnId="{288556F7-A4C9-4AA6-B05A-1EAD0415C2BA}">
      <dgm:prSet/>
      <dgm:spPr/>
      <dgm:t>
        <a:bodyPr/>
        <a:lstStyle/>
        <a:p>
          <a:endParaRPr lang="nl-NL"/>
        </a:p>
      </dgm:t>
    </dgm:pt>
    <dgm:pt modelId="{7A1FB6E3-41A1-4BF6-AE0C-C76464D827D5}" type="sibTrans" cxnId="{288556F7-A4C9-4AA6-B05A-1EAD0415C2BA}">
      <dgm:prSet/>
      <dgm:spPr/>
      <dgm:t>
        <a:bodyPr/>
        <a:lstStyle/>
        <a:p>
          <a:endParaRPr lang="nl-NL"/>
        </a:p>
      </dgm:t>
    </dgm:pt>
    <dgm:pt modelId="{6FF4AD67-4960-42D1-8256-B0FE0F164C2B}" type="pres">
      <dgm:prSet presAssocID="{7F55F16E-CB3A-40E4-A8F7-B65244C1B1B2}" presName="linearFlow" presStyleCnt="0">
        <dgm:presLayoutVars>
          <dgm:dir/>
          <dgm:animLvl val="lvl"/>
          <dgm:resizeHandles val="exact"/>
        </dgm:presLayoutVars>
      </dgm:prSet>
      <dgm:spPr/>
      <dgm:t>
        <a:bodyPr/>
        <a:lstStyle/>
        <a:p>
          <a:endParaRPr lang="nl-NL"/>
        </a:p>
      </dgm:t>
    </dgm:pt>
    <dgm:pt modelId="{32D5B183-EBFC-40CD-99D6-114E2E9CF740}" type="pres">
      <dgm:prSet presAssocID="{3C268358-FABA-4BB8-9D89-062005484D1E}" presName="composite" presStyleCnt="0"/>
      <dgm:spPr/>
      <dgm:t>
        <a:bodyPr/>
        <a:lstStyle/>
        <a:p>
          <a:endParaRPr lang="nl-NL"/>
        </a:p>
      </dgm:t>
    </dgm:pt>
    <dgm:pt modelId="{D8F304B1-CAEF-489B-916B-DCFF5697F0D6}" type="pres">
      <dgm:prSet presAssocID="{3C268358-FABA-4BB8-9D89-062005484D1E}" presName="parTx" presStyleLbl="node1" presStyleIdx="0" presStyleCnt="5">
        <dgm:presLayoutVars>
          <dgm:chMax val="0"/>
          <dgm:chPref val="0"/>
          <dgm:bulletEnabled val="1"/>
        </dgm:presLayoutVars>
      </dgm:prSet>
      <dgm:spPr/>
      <dgm:t>
        <a:bodyPr/>
        <a:lstStyle/>
        <a:p>
          <a:endParaRPr lang="nl-NL"/>
        </a:p>
      </dgm:t>
    </dgm:pt>
    <dgm:pt modelId="{2CC192EC-E0C4-42C9-B04B-F3465AEB622A}" type="pres">
      <dgm:prSet presAssocID="{3C268358-FABA-4BB8-9D89-062005484D1E}" presName="parSh" presStyleLbl="node1" presStyleIdx="0" presStyleCnt="5"/>
      <dgm:spPr/>
      <dgm:t>
        <a:bodyPr/>
        <a:lstStyle/>
        <a:p>
          <a:endParaRPr lang="nl-NL"/>
        </a:p>
      </dgm:t>
    </dgm:pt>
    <dgm:pt modelId="{0C3601CC-B5F1-4072-9269-74F248F8C61D}" type="pres">
      <dgm:prSet presAssocID="{3C268358-FABA-4BB8-9D89-062005484D1E}" presName="desTx" presStyleLbl="fgAcc1" presStyleIdx="0" presStyleCnt="5">
        <dgm:presLayoutVars>
          <dgm:bulletEnabled val="1"/>
        </dgm:presLayoutVars>
      </dgm:prSet>
      <dgm:spPr/>
      <dgm:t>
        <a:bodyPr/>
        <a:lstStyle/>
        <a:p>
          <a:endParaRPr lang="nl-NL"/>
        </a:p>
      </dgm:t>
    </dgm:pt>
    <dgm:pt modelId="{3081B2B2-3C00-4CAD-860E-7CF32819F02C}" type="pres">
      <dgm:prSet presAssocID="{F76505DD-CC30-40B0-B998-2DD6B38C5FF1}" presName="sibTrans" presStyleLbl="sibTrans2D1" presStyleIdx="0" presStyleCnt="4"/>
      <dgm:spPr/>
      <dgm:t>
        <a:bodyPr/>
        <a:lstStyle/>
        <a:p>
          <a:endParaRPr lang="nl-NL"/>
        </a:p>
      </dgm:t>
    </dgm:pt>
    <dgm:pt modelId="{4CD9A8BE-F923-45B5-AEE6-758C50A74115}" type="pres">
      <dgm:prSet presAssocID="{F76505DD-CC30-40B0-B998-2DD6B38C5FF1}" presName="connTx" presStyleLbl="sibTrans2D1" presStyleIdx="0" presStyleCnt="4"/>
      <dgm:spPr/>
      <dgm:t>
        <a:bodyPr/>
        <a:lstStyle/>
        <a:p>
          <a:endParaRPr lang="nl-NL"/>
        </a:p>
      </dgm:t>
    </dgm:pt>
    <dgm:pt modelId="{D031D52D-3FD3-4725-A053-953ECEAC0BCE}" type="pres">
      <dgm:prSet presAssocID="{E32C6B5A-F00C-4469-BAA1-2B7CBC3A0695}" presName="composite" presStyleCnt="0"/>
      <dgm:spPr/>
      <dgm:t>
        <a:bodyPr/>
        <a:lstStyle/>
        <a:p>
          <a:endParaRPr lang="nl-NL"/>
        </a:p>
      </dgm:t>
    </dgm:pt>
    <dgm:pt modelId="{82A710B5-44E6-4AB6-8593-5025D5DDCE7C}" type="pres">
      <dgm:prSet presAssocID="{E32C6B5A-F00C-4469-BAA1-2B7CBC3A0695}" presName="parTx" presStyleLbl="node1" presStyleIdx="0" presStyleCnt="5">
        <dgm:presLayoutVars>
          <dgm:chMax val="0"/>
          <dgm:chPref val="0"/>
          <dgm:bulletEnabled val="1"/>
        </dgm:presLayoutVars>
      </dgm:prSet>
      <dgm:spPr/>
      <dgm:t>
        <a:bodyPr/>
        <a:lstStyle/>
        <a:p>
          <a:endParaRPr lang="nl-NL"/>
        </a:p>
      </dgm:t>
    </dgm:pt>
    <dgm:pt modelId="{038C241C-36B3-424B-B80F-BE986E3CF6B0}" type="pres">
      <dgm:prSet presAssocID="{E32C6B5A-F00C-4469-BAA1-2B7CBC3A0695}" presName="parSh" presStyleLbl="node1" presStyleIdx="1" presStyleCnt="5"/>
      <dgm:spPr/>
      <dgm:t>
        <a:bodyPr/>
        <a:lstStyle/>
        <a:p>
          <a:endParaRPr lang="nl-NL"/>
        </a:p>
      </dgm:t>
    </dgm:pt>
    <dgm:pt modelId="{265504F2-B3CF-4661-9B46-BC2F01F973FB}" type="pres">
      <dgm:prSet presAssocID="{E32C6B5A-F00C-4469-BAA1-2B7CBC3A0695}" presName="desTx" presStyleLbl="fgAcc1" presStyleIdx="1" presStyleCnt="5">
        <dgm:presLayoutVars>
          <dgm:bulletEnabled val="1"/>
        </dgm:presLayoutVars>
      </dgm:prSet>
      <dgm:spPr/>
      <dgm:t>
        <a:bodyPr/>
        <a:lstStyle/>
        <a:p>
          <a:endParaRPr lang="nl-NL"/>
        </a:p>
      </dgm:t>
    </dgm:pt>
    <dgm:pt modelId="{88AC6ECC-5499-4924-974E-31D5D33AE8C3}" type="pres">
      <dgm:prSet presAssocID="{79ADE336-43B7-45C3-B2CA-3A15D44E75DE}" presName="sibTrans" presStyleLbl="sibTrans2D1" presStyleIdx="1" presStyleCnt="4"/>
      <dgm:spPr/>
      <dgm:t>
        <a:bodyPr/>
        <a:lstStyle/>
        <a:p>
          <a:endParaRPr lang="nl-NL"/>
        </a:p>
      </dgm:t>
    </dgm:pt>
    <dgm:pt modelId="{AD25E8D1-8CA6-46C2-BAC6-7FAC670B729C}" type="pres">
      <dgm:prSet presAssocID="{79ADE336-43B7-45C3-B2CA-3A15D44E75DE}" presName="connTx" presStyleLbl="sibTrans2D1" presStyleIdx="1" presStyleCnt="4"/>
      <dgm:spPr/>
      <dgm:t>
        <a:bodyPr/>
        <a:lstStyle/>
        <a:p>
          <a:endParaRPr lang="nl-NL"/>
        </a:p>
      </dgm:t>
    </dgm:pt>
    <dgm:pt modelId="{D648CD66-092F-41CB-8B7B-59B42991162D}" type="pres">
      <dgm:prSet presAssocID="{E1CCE008-F316-4BE6-99B6-6A9CFDD00D54}" presName="composite" presStyleCnt="0"/>
      <dgm:spPr/>
      <dgm:t>
        <a:bodyPr/>
        <a:lstStyle/>
        <a:p>
          <a:endParaRPr lang="nl-NL"/>
        </a:p>
      </dgm:t>
    </dgm:pt>
    <dgm:pt modelId="{A011BD8B-71EA-41E2-8D6C-926D8801DA70}" type="pres">
      <dgm:prSet presAssocID="{E1CCE008-F316-4BE6-99B6-6A9CFDD00D54}" presName="parTx" presStyleLbl="node1" presStyleIdx="1" presStyleCnt="5">
        <dgm:presLayoutVars>
          <dgm:chMax val="0"/>
          <dgm:chPref val="0"/>
          <dgm:bulletEnabled val="1"/>
        </dgm:presLayoutVars>
      </dgm:prSet>
      <dgm:spPr/>
      <dgm:t>
        <a:bodyPr/>
        <a:lstStyle/>
        <a:p>
          <a:endParaRPr lang="nl-NL"/>
        </a:p>
      </dgm:t>
    </dgm:pt>
    <dgm:pt modelId="{7C03BE53-EBA2-4435-ADA7-A6D2A7F2FB02}" type="pres">
      <dgm:prSet presAssocID="{E1CCE008-F316-4BE6-99B6-6A9CFDD00D54}" presName="parSh" presStyleLbl="node1" presStyleIdx="2" presStyleCnt="5"/>
      <dgm:spPr/>
      <dgm:t>
        <a:bodyPr/>
        <a:lstStyle/>
        <a:p>
          <a:endParaRPr lang="nl-NL"/>
        </a:p>
      </dgm:t>
    </dgm:pt>
    <dgm:pt modelId="{8299BF91-4F22-4B50-88A1-CA9B5C658BDC}" type="pres">
      <dgm:prSet presAssocID="{E1CCE008-F316-4BE6-99B6-6A9CFDD00D54}" presName="desTx" presStyleLbl="fgAcc1" presStyleIdx="2" presStyleCnt="5">
        <dgm:presLayoutVars>
          <dgm:bulletEnabled val="1"/>
        </dgm:presLayoutVars>
      </dgm:prSet>
      <dgm:spPr/>
      <dgm:t>
        <a:bodyPr/>
        <a:lstStyle/>
        <a:p>
          <a:endParaRPr lang="nl-NL"/>
        </a:p>
      </dgm:t>
    </dgm:pt>
    <dgm:pt modelId="{CF7BFC9A-01FF-4197-B380-237018FB5645}" type="pres">
      <dgm:prSet presAssocID="{611C7017-D918-4918-A01F-1184142450E2}" presName="sibTrans" presStyleLbl="sibTrans2D1" presStyleIdx="2" presStyleCnt="4"/>
      <dgm:spPr/>
      <dgm:t>
        <a:bodyPr/>
        <a:lstStyle/>
        <a:p>
          <a:endParaRPr lang="nl-NL"/>
        </a:p>
      </dgm:t>
    </dgm:pt>
    <dgm:pt modelId="{99AC4A7F-5643-44AE-9F08-71E1FD3D951E}" type="pres">
      <dgm:prSet presAssocID="{611C7017-D918-4918-A01F-1184142450E2}" presName="connTx" presStyleLbl="sibTrans2D1" presStyleIdx="2" presStyleCnt="4"/>
      <dgm:spPr/>
      <dgm:t>
        <a:bodyPr/>
        <a:lstStyle/>
        <a:p>
          <a:endParaRPr lang="nl-NL"/>
        </a:p>
      </dgm:t>
    </dgm:pt>
    <dgm:pt modelId="{3EF2A326-0E7E-4274-AE79-59680B90247E}" type="pres">
      <dgm:prSet presAssocID="{D502F590-18AE-4AA1-A953-71D7550A8BB2}" presName="composite" presStyleCnt="0"/>
      <dgm:spPr/>
      <dgm:t>
        <a:bodyPr/>
        <a:lstStyle/>
        <a:p>
          <a:endParaRPr lang="nl-NL"/>
        </a:p>
      </dgm:t>
    </dgm:pt>
    <dgm:pt modelId="{A51289C1-88DB-4A1E-8455-228B40A9E953}" type="pres">
      <dgm:prSet presAssocID="{D502F590-18AE-4AA1-A953-71D7550A8BB2}" presName="parTx" presStyleLbl="node1" presStyleIdx="2" presStyleCnt="5">
        <dgm:presLayoutVars>
          <dgm:chMax val="0"/>
          <dgm:chPref val="0"/>
          <dgm:bulletEnabled val="1"/>
        </dgm:presLayoutVars>
      </dgm:prSet>
      <dgm:spPr/>
      <dgm:t>
        <a:bodyPr/>
        <a:lstStyle/>
        <a:p>
          <a:endParaRPr lang="nl-NL"/>
        </a:p>
      </dgm:t>
    </dgm:pt>
    <dgm:pt modelId="{7F87C44D-3379-4868-9213-0BD217F3C143}" type="pres">
      <dgm:prSet presAssocID="{D502F590-18AE-4AA1-A953-71D7550A8BB2}" presName="parSh" presStyleLbl="node1" presStyleIdx="3" presStyleCnt="5"/>
      <dgm:spPr/>
      <dgm:t>
        <a:bodyPr/>
        <a:lstStyle/>
        <a:p>
          <a:endParaRPr lang="nl-NL"/>
        </a:p>
      </dgm:t>
    </dgm:pt>
    <dgm:pt modelId="{D06E625A-E449-4CE6-986C-48022521A5F1}" type="pres">
      <dgm:prSet presAssocID="{D502F590-18AE-4AA1-A953-71D7550A8BB2}" presName="desTx" presStyleLbl="fgAcc1" presStyleIdx="3" presStyleCnt="5">
        <dgm:presLayoutVars>
          <dgm:bulletEnabled val="1"/>
        </dgm:presLayoutVars>
      </dgm:prSet>
      <dgm:spPr/>
      <dgm:t>
        <a:bodyPr/>
        <a:lstStyle/>
        <a:p>
          <a:endParaRPr lang="nl-NL"/>
        </a:p>
      </dgm:t>
    </dgm:pt>
    <dgm:pt modelId="{C671EBB1-52CC-4458-8A43-D9AB1BA6D92E}" type="pres">
      <dgm:prSet presAssocID="{B4599C9C-60F8-44E6-A348-860D8891852E}" presName="sibTrans" presStyleLbl="sibTrans2D1" presStyleIdx="3" presStyleCnt="4"/>
      <dgm:spPr/>
      <dgm:t>
        <a:bodyPr/>
        <a:lstStyle/>
        <a:p>
          <a:endParaRPr lang="nl-NL"/>
        </a:p>
      </dgm:t>
    </dgm:pt>
    <dgm:pt modelId="{998E97CE-24C0-4879-9F9B-6FC70148D5BC}" type="pres">
      <dgm:prSet presAssocID="{B4599C9C-60F8-44E6-A348-860D8891852E}" presName="connTx" presStyleLbl="sibTrans2D1" presStyleIdx="3" presStyleCnt="4"/>
      <dgm:spPr/>
      <dgm:t>
        <a:bodyPr/>
        <a:lstStyle/>
        <a:p>
          <a:endParaRPr lang="nl-NL"/>
        </a:p>
      </dgm:t>
    </dgm:pt>
    <dgm:pt modelId="{891E001F-ECDE-4C99-B435-E2D4393B6492}" type="pres">
      <dgm:prSet presAssocID="{68F6A493-3136-44A2-A2E8-4D23A1C99F96}" presName="composite" presStyleCnt="0"/>
      <dgm:spPr/>
      <dgm:t>
        <a:bodyPr/>
        <a:lstStyle/>
        <a:p>
          <a:endParaRPr lang="nl-NL"/>
        </a:p>
      </dgm:t>
    </dgm:pt>
    <dgm:pt modelId="{962487DF-C63A-454F-BC8C-765DC1CE5388}" type="pres">
      <dgm:prSet presAssocID="{68F6A493-3136-44A2-A2E8-4D23A1C99F96}" presName="parTx" presStyleLbl="node1" presStyleIdx="3" presStyleCnt="5">
        <dgm:presLayoutVars>
          <dgm:chMax val="0"/>
          <dgm:chPref val="0"/>
          <dgm:bulletEnabled val="1"/>
        </dgm:presLayoutVars>
      </dgm:prSet>
      <dgm:spPr/>
      <dgm:t>
        <a:bodyPr/>
        <a:lstStyle/>
        <a:p>
          <a:endParaRPr lang="nl-NL"/>
        </a:p>
      </dgm:t>
    </dgm:pt>
    <dgm:pt modelId="{985C4789-3F84-44F3-B2BB-A92B76B7684E}" type="pres">
      <dgm:prSet presAssocID="{68F6A493-3136-44A2-A2E8-4D23A1C99F96}" presName="parSh" presStyleLbl="node1" presStyleIdx="4" presStyleCnt="5"/>
      <dgm:spPr/>
      <dgm:t>
        <a:bodyPr/>
        <a:lstStyle/>
        <a:p>
          <a:endParaRPr lang="nl-NL"/>
        </a:p>
      </dgm:t>
    </dgm:pt>
    <dgm:pt modelId="{CFF3288D-D74C-44EF-8248-56A581067ACD}" type="pres">
      <dgm:prSet presAssocID="{68F6A493-3136-44A2-A2E8-4D23A1C99F96}" presName="desTx" presStyleLbl="fgAcc1" presStyleIdx="4" presStyleCnt="5">
        <dgm:presLayoutVars>
          <dgm:bulletEnabled val="1"/>
        </dgm:presLayoutVars>
      </dgm:prSet>
      <dgm:spPr/>
      <dgm:t>
        <a:bodyPr/>
        <a:lstStyle/>
        <a:p>
          <a:endParaRPr lang="nl-NL"/>
        </a:p>
      </dgm:t>
    </dgm:pt>
  </dgm:ptLst>
  <dgm:cxnLst>
    <dgm:cxn modelId="{FF50BF2E-A733-485E-869E-F3512154A8C3}" type="presOf" srcId="{F9711E9D-7E4E-4547-AADF-3770D20036E5}" destId="{D06E625A-E449-4CE6-986C-48022521A5F1}" srcOrd="0" destOrd="0" presId="urn:microsoft.com/office/officeart/2005/8/layout/process3"/>
    <dgm:cxn modelId="{64A3FADB-40BD-442C-995C-323FAA57834E}" type="presOf" srcId="{611C7017-D918-4918-A01F-1184142450E2}" destId="{99AC4A7F-5643-44AE-9F08-71E1FD3D951E}" srcOrd="1" destOrd="0" presId="urn:microsoft.com/office/officeart/2005/8/layout/process3"/>
    <dgm:cxn modelId="{0E7AC78B-2490-4446-8BC5-EDE1DA6A9F5A}" srcId="{7F55F16E-CB3A-40E4-A8F7-B65244C1B1B2}" destId="{E1CCE008-F316-4BE6-99B6-6A9CFDD00D54}" srcOrd="2" destOrd="0" parTransId="{A377E0FB-7136-4460-A791-D189AB65FB02}" sibTransId="{611C7017-D918-4918-A01F-1184142450E2}"/>
    <dgm:cxn modelId="{3EE865F6-A73C-4E56-94F5-6675A2EF9BB6}" type="presOf" srcId="{FEF8A7F3-6BED-4A76-B900-54717CE2663C}" destId="{CFF3288D-D74C-44EF-8248-56A581067ACD}" srcOrd="0" destOrd="0" presId="urn:microsoft.com/office/officeart/2005/8/layout/process3"/>
    <dgm:cxn modelId="{08937CE6-5FA7-4900-994F-0CCF5E974B21}" type="presOf" srcId="{79ADE336-43B7-45C3-B2CA-3A15D44E75DE}" destId="{AD25E8D1-8CA6-46C2-BAC6-7FAC670B729C}" srcOrd="1" destOrd="0" presId="urn:microsoft.com/office/officeart/2005/8/layout/process3"/>
    <dgm:cxn modelId="{DC235068-B8C7-4152-9ABB-59F84D0EBB48}" type="presOf" srcId="{611C7017-D918-4918-A01F-1184142450E2}" destId="{CF7BFC9A-01FF-4197-B380-237018FB5645}" srcOrd="0" destOrd="0" presId="urn:microsoft.com/office/officeart/2005/8/layout/process3"/>
    <dgm:cxn modelId="{FAB02A4B-88C4-47FC-911F-5FF7CD8EBE63}" type="presOf" srcId="{68F6A493-3136-44A2-A2E8-4D23A1C99F96}" destId="{985C4789-3F84-44F3-B2BB-A92B76B7684E}" srcOrd="1" destOrd="0" presId="urn:microsoft.com/office/officeart/2005/8/layout/process3"/>
    <dgm:cxn modelId="{91993BB5-1F10-413A-933C-970B37CD954D}" type="presOf" srcId="{F76505DD-CC30-40B0-B998-2DD6B38C5FF1}" destId="{3081B2B2-3C00-4CAD-860E-7CF32819F02C}" srcOrd="0" destOrd="0" presId="urn:microsoft.com/office/officeart/2005/8/layout/process3"/>
    <dgm:cxn modelId="{D6415FDD-A855-4C70-9954-5961B7159C47}" type="presOf" srcId="{79ADE336-43B7-45C3-B2CA-3A15D44E75DE}" destId="{88AC6ECC-5499-4924-974E-31D5D33AE8C3}" srcOrd="0" destOrd="0" presId="urn:microsoft.com/office/officeart/2005/8/layout/process3"/>
    <dgm:cxn modelId="{23BAECCA-9E8A-41CD-857C-B628F26E34B9}" srcId="{7F55F16E-CB3A-40E4-A8F7-B65244C1B1B2}" destId="{68F6A493-3136-44A2-A2E8-4D23A1C99F96}" srcOrd="4" destOrd="0" parTransId="{81544463-2792-473B-B7DC-207502C2636B}" sibTransId="{D6C2A810-8F0B-40A2-9AD9-F2DAB3E4BD41}"/>
    <dgm:cxn modelId="{8C516986-5C1A-4F3D-9887-0858DF9B3814}" type="presOf" srcId="{F0C2B4E0-F2E6-40C8-8BA5-471F1DE9DD28}" destId="{8299BF91-4F22-4B50-88A1-CA9B5C658BDC}" srcOrd="0" destOrd="0" presId="urn:microsoft.com/office/officeart/2005/8/layout/process3"/>
    <dgm:cxn modelId="{E94825B5-96A4-4389-B498-0B91A87207BC}" type="presOf" srcId="{B4599C9C-60F8-44E6-A348-860D8891852E}" destId="{C671EBB1-52CC-4458-8A43-D9AB1BA6D92E}" srcOrd="0" destOrd="0" presId="urn:microsoft.com/office/officeart/2005/8/layout/process3"/>
    <dgm:cxn modelId="{842AAB58-CB1C-4D33-A1E6-004184EEE280}" type="presOf" srcId="{3C268358-FABA-4BB8-9D89-062005484D1E}" destId="{D8F304B1-CAEF-489B-916B-DCFF5697F0D6}" srcOrd="0" destOrd="0" presId="urn:microsoft.com/office/officeart/2005/8/layout/process3"/>
    <dgm:cxn modelId="{9D4C8D28-C3EA-411B-BC60-9048DA4A8106}" type="presOf" srcId="{D502F590-18AE-4AA1-A953-71D7550A8BB2}" destId="{7F87C44D-3379-4868-9213-0BD217F3C143}" srcOrd="1" destOrd="0" presId="urn:microsoft.com/office/officeart/2005/8/layout/process3"/>
    <dgm:cxn modelId="{B681121E-DDED-46F2-8577-9FB70CB9106D}" type="presOf" srcId="{D502F590-18AE-4AA1-A953-71D7550A8BB2}" destId="{A51289C1-88DB-4A1E-8455-228B40A9E953}" srcOrd="0" destOrd="0" presId="urn:microsoft.com/office/officeart/2005/8/layout/process3"/>
    <dgm:cxn modelId="{CE3016D1-7AAC-47B8-8AFD-485319DF5471}" srcId="{7F55F16E-CB3A-40E4-A8F7-B65244C1B1B2}" destId="{E32C6B5A-F00C-4469-BAA1-2B7CBC3A0695}" srcOrd="1" destOrd="0" parTransId="{2659DDF6-753A-4087-9B60-8CFA443A3F61}" sibTransId="{79ADE336-43B7-45C3-B2CA-3A15D44E75DE}"/>
    <dgm:cxn modelId="{7873B6FA-6E03-4810-BBED-4C11277500C9}" type="presOf" srcId="{F76505DD-CC30-40B0-B998-2DD6B38C5FF1}" destId="{4CD9A8BE-F923-45B5-AEE6-758C50A74115}" srcOrd="1" destOrd="0" presId="urn:microsoft.com/office/officeart/2005/8/layout/process3"/>
    <dgm:cxn modelId="{DAAF871D-5E48-4102-8D4F-66DF82637976}" srcId="{E32C6B5A-F00C-4469-BAA1-2B7CBC3A0695}" destId="{C680F925-E289-4581-A7B8-72ED0286A048}" srcOrd="0" destOrd="0" parTransId="{3883E9E3-CE55-4E90-927F-9A1CF47E8F12}" sibTransId="{7CCD5214-4B93-4B96-BAC0-D6ECD697F1A3}"/>
    <dgm:cxn modelId="{B679AE25-A6A6-4E9E-9900-D4CCA88DBF6D}" srcId="{3C268358-FABA-4BB8-9D89-062005484D1E}" destId="{721CA413-830C-4180-8AC8-368DD808A394}" srcOrd="0" destOrd="0" parTransId="{9F042717-73EC-46A2-A0B9-E942096EC8A2}" sibTransId="{EF09013A-F161-4419-A229-04207A7E7237}"/>
    <dgm:cxn modelId="{F75309D3-3D04-4AE1-922A-4DA22C6BDE2F}" type="presOf" srcId="{E32C6B5A-F00C-4469-BAA1-2B7CBC3A0695}" destId="{82A710B5-44E6-4AB6-8593-5025D5DDCE7C}" srcOrd="0" destOrd="0" presId="urn:microsoft.com/office/officeart/2005/8/layout/process3"/>
    <dgm:cxn modelId="{5DE10F52-8759-4E62-BC25-6CFE1A5F78FD}" type="presOf" srcId="{E32C6B5A-F00C-4469-BAA1-2B7CBC3A0695}" destId="{038C241C-36B3-424B-B80F-BE986E3CF6B0}" srcOrd="1" destOrd="0" presId="urn:microsoft.com/office/officeart/2005/8/layout/process3"/>
    <dgm:cxn modelId="{C09CDE3C-F88A-42D8-856E-756704734A47}" type="presOf" srcId="{E1CCE008-F316-4BE6-99B6-6A9CFDD00D54}" destId="{7C03BE53-EBA2-4435-ADA7-A6D2A7F2FB02}" srcOrd="1" destOrd="0" presId="urn:microsoft.com/office/officeart/2005/8/layout/process3"/>
    <dgm:cxn modelId="{AE49C700-5573-4895-915D-CA43108B63DE}" srcId="{7F55F16E-CB3A-40E4-A8F7-B65244C1B1B2}" destId="{3C268358-FABA-4BB8-9D89-062005484D1E}" srcOrd="0" destOrd="0" parTransId="{8A804824-E074-483C-B66B-61D667056243}" sibTransId="{F76505DD-CC30-40B0-B998-2DD6B38C5FF1}"/>
    <dgm:cxn modelId="{1D90B063-7AC6-490B-9D35-64EDA51FD99C}" srcId="{7F55F16E-CB3A-40E4-A8F7-B65244C1B1B2}" destId="{D502F590-18AE-4AA1-A953-71D7550A8BB2}" srcOrd="3" destOrd="0" parTransId="{2437075F-8ABD-437F-9094-06955A6DD661}" sibTransId="{B4599C9C-60F8-44E6-A348-860D8891852E}"/>
    <dgm:cxn modelId="{74A14210-BACD-4545-A927-E0472EC399FE}" type="presOf" srcId="{C680F925-E289-4581-A7B8-72ED0286A048}" destId="{265504F2-B3CF-4661-9B46-BC2F01F973FB}" srcOrd="0" destOrd="0" presId="urn:microsoft.com/office/officeart/2005/8/layout/process3"/>
    <dgm:cxn modelId="{0B9642F8-D1EE-4CEF-8A81-42DB9666962B}" type="presOf" srcId="{68F6A493-3136-44A2-A2E8-4D23A1C99F96}" destId="{962487DF-C63A-454F-BC8C-765DC1CE5388}" srcOrd="0" destOrd="0" presId="urn:microsoft.com/office/officeart/2005/8/layout/process3"/>
    <dgm:cxn modelId="{DD90A9CA-5854-4301-B9E8-E9E805998E4E}" srcId="{E1CCE008-F316-4BE6-99B6-6A9CFDD00D54}" destId="{F0C2B4E0-F2E6-40C8-8BA5-471F1DE9DD28}" srcOrd="0" destOrd="0" parTransId="{5705FCB3-07F3-4699-928C-0D5DBC788CD1}" sibTransId="{0A26043F-884B-41FB-8ECF-0BC3DFF974BD}"/>
    <dgm:cxn modelId="{ED71329A-8592-4394-922E-CF7417A0CC8C}" type="presOf" srcId="{721CA413-830C-4180-8AC8-368DD808A394}" destId="{0C3601CC-B5F1-4072-9269-74F248F8C61D}" srcOrd="0" destOrd="0" presId="urn:microsoft.com/office/officeart/2005/8/layout/process3"/>
    <dgm:cxn modelId="{288556F7-A4C9-4AA6-B05A-1EAD0415C2BA}" srcId="{68F6A493-3136-44A2-A2E8-4D23A1C99F96}" destId="{FEF8A7F3-6BED-4A76-B900-54717CE2663C}" srcOrd="0" destOrd="0" parTransId="{103E56FC-E075-4F7D-A791-7C2F04126409}" sibTransId="{7A1FB6E3-41A1-4BF6-AE0C-C76464D827D5}"/>
    <dgm:cxn modelId="{B52F462D-9536-4786-88E2-56A79866925D}" type="presOf" srcId="{7F55F16E-CB3A-40E4-A8F7-B65244C1B1B2}" destId="{6FF4AD67-4960-42D1-8256-B0FE0F164C2B}" srcOrd="0" destOrd="0" presId="urn:microsoft.com/office/officeart/2005/8/layout/process3"/>
    <dgm:cxn modelId="{53284764-E76D-43C7-A940-9962A2027C6C}" type="presOf" srcId="{B4599C9C-60F8-44E6-A348-860D8891852E}" destId="{998E97CE-24C0-4879-9F9B-6FC70148D5BC}" srcOrd="1" destOrd="0" presId="urn:microsoft.com/office/officeart/2005/8/layout/process3"/>
    <dgm:cxn modelId="{B16CC13E-4C19-483B-AEB1-1E856F41BBFB}" srcId="{D502F590-18AE-4AA1-A953-71D7550A8BB2}" destId="{F9711E9D-7E4E-4547-AADF-3770D20036E5}" srcOrd="0" destOrd="0" parTransId="{12A809AE-F463-4EBB-BEFA-797E34E22717}" sibTransId="{B8EAC746-5C8D-4244-9C80-84BE0B8DFA69}"/>
    <dgm:cxn modelId="{00516136-58A0-4AA4-9D34-323EB039EE7C}" type="presOf" srcId="{3C268358-FABA-4BB8-9D89-062005484D1E}" destId="{2CC192EC-E0C4-42C9-B04B-F3465AEB622A}" srcOrd="1" destOrd="0" presId="urn:microsoft.com/office/officeart/2005/8/layout/process3"/>
    <dgm:cxn modelId="{FCB378CD-94AA-4BF7-BF12-0F0D006D0BAE}" type="presOf" srcId="{E1CCE008-F316-4BE6-99B6-6A9CFDD00D54}" destId="{A011BD8B-71EA-41E2-8D6C-926D8801DA70}" srcOrd="0" destOrd="0" presId="urn:microsoft.com/office/officeart/2005/8/layout/process3"/>
    <dgm:cxn modelId="{9C8484CA-779E-4988-9833-3BAA14DA498D}" type="presParOf" srcId="{6FF4AD67-4960-42D1-8256-B0FE0F164C2B}" destId="{32D5B183-EBFC-40CD-99D6-114E2E9CF740}" srcOrd="0" destOrd="0" presId="urn:microsoft.com/office/officeart/2005/8/layout/process3"/>
    <dgm:cxn modelId="{1A5C5961-0205-451F-8874-1F3660AED4EF}" type="presParOf" srcId="{32D5B183-EBFC-40CD-99D6-114E2E9CF740}" destId="{D8F304B1-CAEF-489B-916B-DCFF5697F0D6}" srcOrd="0" destOrd="0" presId="urn:microsoft.com/office/officeart/2005/8/layout/process3"/>
    <dgm:cxn modelId="{BB81B605-0830-4F84-9261-ECA8FA240649}" type="presParOf" srcId="{32D5B183-EBFC-40CD-99D6-114E2E9CF740}" destId="{2CC192EC-E0C4-42C9-B04B-F3465AEB622A}" srcOrd="1" destOrd="0" presId="urn:microsoft.com/office/officeart/2005/8/layout/process3"/>
    <dgm:cxn modelId="{4839D50E-4042-470D-9FB2-455D2F3204EA}" type="presParOf" srcId="{32D5B183-EBFC-40CD-99D6-114E2E9CF740}" destId="{0C3601CC-B5F1-4072-9269-74F248F8C61D}" srcOrd="2" destOrd="0" presId="urn:microsoft.com/office/officeart/2005/8/layout/process3"/>
    <dgm:cxn modelId="{10AFAB3C-FF80-4364-88B0-A7AAD615B0AA}" type="presParOf" srcId="{6FF4AD67-4960-42D1-8256-B0FE0F164C2B}" destId="{3081B2B2-3C00-4CAD-860E-7CF32819F02C}" srcOrd="1" destOrd="0" presId="urn:microsoft.com/office/officeart/2005/8/layout/process3"/>
    <dgm:cxn modelId="{DABBFACB-7EE7-4CF1-B1CB-CC25D1F0DCDF}" type="presParOf" srcId="{3081B2B2-3C00-4CAD-860E-7CF32819F02C}" destId="{4CD9A8BE-F923-45B5-AEE6-758C50A74115}" srcOrd="0" destOrd="0" presId="urn:microsoft.com/office/officeart/2005/8/layout/process3"/>
    <dgm:cxn modelId="{8A96B348-B465-4F11-B3B0-B38773616B28}" type="presParOf" srcId="{6FF4AD67-4960-42D1-8256-B0FE0F164C2B}" destId="{D031D52D-3FD3-4725-A053-953ECEAC0BCE}" srcOrd="2" destOrd="0" presId="urn:microsoft.com/office/officeart/2005/8/layout/process3"/>
    <dgm:cxn modelId="{76F9E3AF-1357-4B2D-A437-9F36E85609E2}" type="presParOf" srcId="{D031D52D-3FD3-4725-A053-953ECEAC0BCE}" destId="{82A710B5-44E6-4AB6-8593-5025D5DDCE7C}" srcOrd="0" destOrd="0" presId="urn:microsoft.com/office/officeart/2005/8/layout/process3"/>
    <dgm:cxn modelId="{35925634-FE20-4F1E-9DD0-475FFAB39455}" type="presParOf" srcId="{D031D52D-3FD3-4725-A053-953ECEAC0BCE}" destId="{038C241C-36B3-424B-B80F-BE986E3CF6B0}" srcOrd="1" destOrd="0" presId="urn:microsoft.com/office/officeart/2005/8/layout/process3"/>
    <dgm:cxn modelId="{D8EF26C7-B2F3-495B-8441-070EBA9AE2E8}" type="presParOf" srcId="{D031D52D-3FD3-4725-A053-953ECEAC0BCE}" destId="{265504F2-B3CF-4661-9B46-BC2F01F973FB}" srcOrd="2" destOrd="0" presId="urn:microsoft.com/office/officeart/2005/8/layout/process3"/>
    <dgm:cxn modelId="{C1EB31B5-83EE-438A-9C20-B7E9FCD45EE0}" type="presParOf" srcId="{6FF4AD67-4960-42D1-8256-B0FE0F164C2B}" destId="{88AC6ECC-5499-4924-974E-31D5D33AE8C3}" srcOrd="3" destOrd="0" presId="urn:microsoft.com/office/officeart/2005/8/layout/process3"/>
    <dgm:cxn modelId="{60BA5444-EF27-4EB6-BD78-DBD569DD92F0}" type="presParOf" srcId="{88AC6ECC-5499-4924-974E-31D5D33AE8C3}" destId="{AD25E8D1-8CA6-46C2-BAC6-7FAC670B729C}" srcOrd="0" destOrd="0" presId="urn:microsoft.com/office/officeart/2005/8/layout/process3"/>
    <dgm:cxn modelId="{A359F714-F634-4A49-9FC7-1E0578E02984}" type="presParOf" srcId="{6FF4AD67-4960-42D1-8256-B0FE0F164C2B}" destId="{D648CD66-092F-41CB-8B7B-59B42991162D}" srcOrd="4" destOrd="0" presId="urn:microsoft.com/office/officeart/2005/8/layout/process3"/>
    <dgm:cxn modelId="{8C0B4DEB-F304-4BB9-8309-2224D74C7942}" type="presParOf" srcId="{D648CD66-092F-41CB-8B7B-59B42991162D}" destId="{A011BD8B-71EA-41E2-8D6C-926D8801DA70}" srcOrd="0" destOrd="0" presId="urn:microsoft.com/office/officeart/2005/8/layout/process3"/>
    <dgm:cxn modelId="{62EA5A24-38B9-48BF-B0A7-65AA1C3974CF}" type="presParOf" srcId="{D648CD66-092F-41CB-8B7B-59B42991162D}" destId="{7C03BE53-EBA2-4435-ADA7-A6D2A7F2FB02}" srcOrd="1" destOrd="0" presId="urn:microsoft.com/office/officeart/2005/8/layout/process3"/>
    <dgm:cxn modelId="{F3525656-262D-4376-B0A3-F77542B6C17C}" type="presParOf" srcId="{D648CD66-092F-41CB-8B7B-59B42991162D}" destId="{8299BF91-4F22-4B50-88A1-CA9B5C658BDC}" srcOrd="2" destOrd="0" presId="urn:microsoft.com/office/officeart/2005/8/layout/process3"/>
    <dgm:cxn modelId="{AEC1EA36-5E1D-4033-BB12-F138A723D79C}" type="presParOf" srcId="{6FF4AD67-4960-42D1-8256-B0FE0F164C2B}" destId="{CF7BFC9A-01FF-4197-B380-237018FB5645}" srcOrd="5" destOrd="0" presId="urn:microsoft.com/office/officeart/2005/8/layout/process3"/>
    <dgm:cxn modelId="{1E31354F-9A16-4A9E-8F88-1D45CF9F5F4C}" type="presParOf" srcId="{CF7BFC9A-01FF-4197-B380-237018FB5645}" destId="{99AC4A7F-5643-44AE-9F08-71E1FD3D951E}" srcOrd="0" destOrd="0" presId="urn:microsoft.com/office/officeart/2005/8/layout/process3"/>
    <dgm:cxn modelId="{362680DB-ED47-427D-8F5A-464B1577FA14}" type="presParOf" srcId="{6FF4AD67-4960-42D1-8256-B0FE0F164C2B}" destId="{3EF2A326-0E7E-4274-AE79-59680B90247E}" srcOrd="6" destOrd="0" presId="urn:microsoft.com/office/officeart/2005/8/layout/process3"/>
    <dgm:cxn modelId="{DE513653-53D8-4AC2-8EF3-D474F63112B2}" type="presParOf" srcId="{3EF2A326-0E7E-4274-AE79-59680B90247E}" destId="{A51289C1-88DB-4A1E-8455-228B40A9E953}" srcOrd="0" destOrd="0" presId="urn:microsoft.com/office/officeart/2005/8/layout/process3"/>
    <dgm:cxn modelId="{109DC351-A564-4B35-BD9F-58C7B34ED451}" type="presParOf" srcId="{3EF2A326-0E7E-4274-AE79-59680B90247E}" destId="{7F87C44D-3379-4868-9213-0BD217F3C143}" srcOrd="1" destOrd="0" presId="urn:microsoft.com/office/officeart/2005/8/layout/process3"/>
    <dgm:cxn modelId="{20A69A57-3DCF-45E9-A7CC-D32370834E05}" type="presParOf" srcId="{3EF2A326-0E7E-4274-AE79-59680B90247E}" destId="{D06E625A-E449-4CE6-986C-48022521A5F1}" srcOrd="2" destOrd="0" presId="urn:microsoft.com/office/officeart/2005/8/layout/process3"/>
    <dgm:cxn modelId="{1089CDBF-EA24-4631-84F9-2D4E5CEB27E9}" type="presParOf" srcId="{6FF4AD67-4960-42D1-8256-B0FE0F164C2B}" destId="{C671EBB1-52CC-4458-8A43-D9AB1BA6D92E}" srcOrd="7" destOrd="0" presId="urn:microsoft.com/office/officeart/2005/8/layout/process3"/>
    <dgm:cxn modelId="{23F4B6DD-EEC4-4B0E-9F9A-0C8D5052F9FC}" type="presParOf" srcId="{C671EBB1-52CC-4458-8A43-D9AB1BA6D92E}" destId="{998E97CE-24C0-4879-9F9B-6FC70148D5BC}" srcOrd="0" destOrd="0" presId="urn:microsoft.com/office/officeart/2005/8/layout/process3"/>
    <dgm:cxn modelId="{EB691A99-A5A1-427F-8779-A4C055FE4AED}" type="presParOf" srcId="{6FF4AD67-4960-42D1-8256-B0FE0F164C2B}" destId="{891E001F-ECDE-4C99-B435-E2D4393B6492}" srcOrd="8" destOrd="0" presId="urn:microsoft.com/office/officeart/2005/8/layout/process3"/>
    <dgm:cxn modelId="{2A163E10-7360-472B-9B51-E2F291DCA540}" type="presParOf" srcId="{891E001F-ECDE-4C99-B435-E2D4393B6492}" destId="{962487DF-C63A-454F-BC8C-765DC1CE5388}" srcOrd="0" destOrd="0" presId="urn:microsoft.com/office/officeart/2005/8/layout/process3"/>
    <dgm:cxn modelId="{C8573835-6AC9-4C90-8B40-69159068766C}" type="presParOf" srcId="{891E001F-ECDE-4C99-B435-E2D4393B6492}" destId="{985C4789-3F84-44F3-B2BB-A92B76B7684E}" srcOrd="1" destOrd="0" presId="urn:microsoft.com/office/officeart/2005/8/layout/process3"/>
    <dgm:cxn modelId="{4C5793F3-E1DB-4531-9EB8-9779D390F8C8}" type="presParOf" srcId="{891E001F-ECDE-4C99-B435-E2D4393B6492}" destId="{CFF3288D-D74C-44EF-8248-56A581067AC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432313-5A37-4259-A692-C4EE47C33500}" type="datetime1">
              <a:rPr lang="nl-NL" smtClean="0"/>
              <a:t>30-10-2013</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DF0EDB-3B77-42DF-9A96-805DC7033874}" type="slidenum">
              <a:rPr lang="nl-NL" smtClean="0"/>
              <a:t>‹nr.›</a:t>
            </a:fld>
            <a:endParaRPr lang="nl-NL" dirty="0"/>
          </a:p>
        </p:txBody>
      </p:sp>
    </p:spTree>
    <p:extLst>
      <p:ext uri="{BB962C8B-B14F-4D97-AF65-F5344CB8AC3E}">
        <p14:creationId xmlns:p14="http://schemas.microsoft.com/office/powerpoint/2010/main" val="2300756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nl-NL" sz="1200"/>
            </a:lvl1pPr>
          </a:lstStyle>
          <a:p>
            <a:endParaRPr lang="nl-NL" dirty="0"/>
          </a:p>
        </p:txBody>
      </p:sp>
      <p:sp>
        <p:nvSpPr>
          <p:cNvPr id="3" name="Tijdelijke aanduiding datum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nl-NL" sz="1200"/>
            </a:lvl1pPr>
          </a:lstStyle>
          <a:p>
            <a:fld id="{5F20D695-E394-434F-8A48-794FD53853C6}" type="datetime1">
              <a:rPr lang="nl-NL" smtClean="0"/>
              <a:pPr/>
              <a:t>30-10-2013</a:t>
            </a:fld>
            <a:endParaRPr lang="nl-NL" dirty="0"/>
          </a:p>
        </p:txBody>
      </p:sp>
      <p:sp>
        <p:nvSpPr>
          <p:cNvPr id="4" name="Tijdelijke aanduiding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 om hoofdtekststijlen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nl-NL" sz="1200"/>
            </a:lvl1pPr>
          </a:lstStyle>
          <a:p>
            <a:endParaRPr lang="nl-NL" dirty="0"/>
          </a:p>
        </p:txBody>
      </p:sp>
      <p:sp>
        <p:nvSpPr>
          <p:cNvPr id="7" name="Tijdelijke aanduiding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nl-NL" sz="1200"/>
            </a:lvl1pPr>
          </a:lstStyle>
          <a:p>
            <a:fld id="{A7666ED7-631A-46AF-B451-227D0A8685A0}" type="slidenum">
              <a:rPr lang="nl-NL" smtClean="0"/>
              <a:t>‹nr.›</a:t>
            </a:fld>
            <a:endParaRPr lang="nl-NL" dirty="0"/>
          </a:p>
        </p:txBody>
      </p:sp>
    </p:spTree>
    <p:extLst>
      <p:ext uri="{BB962C8B-B14F-4D97-AF65-F5344CB8AC3E}">
        <p14:creationId xmlns:p14="http://schemas.microsoft.com/office/powerpoint/2010/main" val="4025988101"/>
      </p:ext>
    </p:extLst>
  </p:cSld>
  <p:clrMap bg1="lt1" tx1="dk1" bg2="lt2" tx2="dk2" accent1="accent1" accent2="accent2" accent3="accent3" accent4="accent4" accent5="accent5" accent6="accent6" hlink="hlink" folHlink="folHlink"/>
  <p:notesStyle>
    <a:lvl1pPr marL="0" algn="l" defTabSz="914400" rtl="0" eaLnBrk="1" latinLnBrk="0" hangingPunct="1">
      <a:defRPr lang="nl-NL" sz="1200" kern="1200">
        <a:solidFill>
          <a:schemeClr val="tx1"/>
        </a:solidFill>
        <a:latin typeface="+mn-lt"/>
        <a:ea typeface="+mn-ea"/>
        <a:cs typeface="+mn-cs"/>
      </a:defRPr>
    </a:lvl1pPr>
    <a:lvl2pPr marL="457200" algn="l" defTabSz="914400" rtl="0" eaLnBrk="1" latinLnBrk="0" hangingPunct="1">
      <a:defRPr lang="nl-NL" sz="1200" kern="1200">
        <a:solidFill>
          <a:schemeClr val="tx1"/>
        </a:solidFill>
        <a:latin typeface="+mn-lt"/>
        <a:ea typeface="+mn-ea"/>
        <a:cs typeface="+mn-cs"/>
      </a:defRPr>
    </a:lvl2pPr>
    <a:lvl3pPr marL="914400" algn="l" defTabSz="914400" rtl="0" eaLnBrk="1" latinLnBrk="0" hangingPunct="1">
      <a:defRPr lang="nl-NL" sz="1200" kern="1200">
        <a:solidFill>
          <a:schemeClr val="tx1"/>
        </a:solidFill>
        <a:latin typeface="+mn-lt"/>
        <a:ea typeface="+mn-ea"/>
        <a:cs typeface="+mn-cs"/>
      </a:defRPr>
    </a:lvl3pPr>
    <a:lvl4pPr marL="1371600" algn="l" defTabSz="914400" rtl="0" eaLnBrk="1" latinLnBrk="0" hangingPunct="1">
      <a:defRPr lang="nl-NL" sz="1200" kern="1200">
        <a:solidFill>
          <a:schemeClr val="tx1"/>
        </a:solidFill>
        <a:latin typeface="+mn-lt"/>
        <a:ea typeface="+mn-ea"/>
        <a:cs typeface="+mn-cs"/>
      </a:defRPr>
    </a:lvl4pPr>
    <a:lvl5pPr marL="1828800" algn="l" defTabSz="914400" rtl="0" eaLnBrk="1" latinLnBrk="0" hangingPunct="1">
      <a:defRPr lang="nl-NL" sz="1200" kern="1200">
        <a:solidFill>
          <a:schemeClr val="tx1"/>
        </a:solidFill>
        <a:latin typeface="+mn-lt"/>
        <a:ea typeface="+mn-ea"/>
        <a:cs typeface="+mn-cs"/>
      </a:defRPr>
    </a:lvl5pPr>
    <a:lvl6pPr marL="2286000" algn="l" defTabSz="914400" rtl="0" eaLnBrk="1" latinLnBrk="0" hangingPunct="1">
      <a:defRPr lang="nl-NL" sz="1200" kern="1200">
        <a:solidFill>
          <a:schemeClr val="tx1"/>
        </a:solidFill>
        <a:latin typeface="+mn-lt"/>
        <a:ea typeface="+mn-ea"/>
        <a:cs typeface="+mn-cs"/>
      </a:defRPr>
    </a:lvl6pPr>
    <a:lvl7pPr marL="2743200" algn="l" defTabSz="914400" rtl="0" eaLnBrk="1" latinLnBrk="0" hangingPunct="1">
      <a:defRPr lang="nl-NL" sz="1200" kern="1200">
        <a:solidFill>
          <a:schemeClr val="tx1"/>
        </a:solidFill>
        <a:latin typeface="+mn-lt"/>
        <a:ea typeface="+mn-ea"/>
        <a:cs typeface="+mn-cs"/>
      </a:defRPr>
    </a:lvl7pPr>
    <a:lvl8pPr marL="3200400" algn="l" defTabSz="914400" rtl="0" eaLnBrk="1" latinLnBrk="0" hangingPunct="1">
      <a:defRPr lang="nl-NL" sz="1200" kern="1200">
        <a:solidFill>
          <a:schemeClr val="tx1"/>
        </a:solidFill>
        <a:latin typeface="+mn-lt"/>
        <a:ea typeface="+mn-ea"/>
        <a:cs typeface="+mn-cs"/>
      </a:defRPr>
    </a:lvl8pPr>
    <a:lvl9pPr marL="3657600" algn="l" defTabSz="914400" rtl="0" eaLnBrk="1" latinLnBrk="0" hangingPunct="1">
      <a:defRPr lang="nl-N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r>
              <a:rPr lang="nl-NL" dirty="0">
                <a:cs typeface="Calibri"/>
              </a:rPr>
              <a:t>We hebben dit sjabloon zo ontworpen</a:t>
            </a:r>
            <a:r>
              <a:rPr lang="nl-NL" baseline="0" dirty="0">
                <a:cs typeface="Calibri"/>
              </a:rPr>
              <a:t> dat elk lid van het projectteam beschikt over een set dia's met een eigen thema, waarmee dit lid zijn of haar onderzoek kan presenteren. Leden kunnen als volgt een nieuwe dia aan alleen hun eigen set toevoegen: </a:t>
            </a:r>
          </a:p>
          <a:p>
            <a:r>
              <a:rPr lang="nl-NL" baseline="0" dirty="0">
                <a:cs typeface="Calibri"/>
              </a:rPr>
              <a:t/>
            </a:r>
            <a:br>
              <a:rPr lang="nl-NL" baseline="0" dirty="0">
                <a:cs typeface="Calibri"/>
              </a:rPr>
            </a:br>
            <a:endParaRPr lang="nl-NL" baseline="0" dirty="0">
              <a:cs typeface="Calibri"/>
            </a:endParaRPr>
          </a:p>
          <a:p>
            <a:pPr marL="0" indent="0">
              <a:buFont typeface="Arial" panose="020B0604020202020204" pitchFamily="34" charset="0"/>
              <a:buNone/>
            </a:pPr>
            <a:r>
              <a:rPr lang="nl-NL" dirty="0">
                <a:cs typeface="Calibri"/>
              </a:rPr>
              <a:t>Markeer de plek waar u de dia wilt toevoegen:</a:t>
            </a:r>
            <a:r>
              <a:rPr lang="nl-NL" baseline="0" dirty="0">
                <a:cs typeface="Calibri"/>
              </a:rPr>
              <a:t> Selecteer </a:t>
            </a:r>
            <a:r>
              <a:rPr lang="nl-NL" dirty="0">
                <a:cs typeface="Calibri"/>
              </a:rPr>
              <a:t>een </a:t>
            </a:r>
            <a:r>
              <a:rPr lang="nl-NL" baseline="0" dirty="0">
                <a:cs typeface="Calibri"/>
              </a:rPr>
              <a:t>bestaande dia in het deelvenster met miniaturen, k</a:t>
            </a:r>
            <a:r>
              <a:rPr lang="nl-NL" dirty="0"/>
              <a:t>lik op de knop Nieuwe dia en</a:t>
            </a:r>
            <a:r>
              <a:rPr lang="nl-NL" baseline="0" dirty="0"/>
              <a:t> kies </a:t>
            </a:r>
            <a:r>
              <a:rPr lang="nl-NL" dirty="0"/>
              <a:t>vervolgens een indeling.</a:t>
            </a:r>
            <a:r>
              <a:rPr lang="nl-NL" baseline="0" dirty="0"/>
              <a:t> </a:t>
            </a:r>
          </a:p>
          <a:p>
            <a:pPr marL="0" indent="0">
              <a:buFont typeface="Arial" panose="020B0604020202020204" pitchFamily="34" charset="0"/>
              <a:buNone/>
            </a:pPr>
            <a:r>
              <a:rPr lang="nl-NL" baseline="0" dirty="0">
                <a:cs typeface="Calibri"/>
              </a:rPr>
              <a:t/>
            </a:r>
            <a:br>
              <a:rPr lang="nl-NL" baseline="0" dirty="0">
                <a:cs typeface="Calibri"/>
              </a:rPr>
            </a:br>
            <a:endParaRPr lang="nl-NL" baseline="0" dirty="0">
              <a:cs typeface="Calibri"/>
            </a:endParaRPr>
          </a:p>
          <a:p>
            <a:pPr marL="0" indent="0">
              <a:buFont typeface="Arial" panose="020B0604020202020204" pitchFamily="34" charset="0"/>
              <a:buNone/>
            </a:pPr>
            <a:r>
              <a:rPr lang="nl-NL" baseline="0" dirty="0"/>
              <a:t>De nieuwe dia krijgt hetzelfde thema als de vorige die u hebt geselecteerd. </a:t>
            </a:r>
          </a:p>
          <a:p>
            <a:pPr marL="0" indent="0">
              <a:buFont typeface="Arial" panose="020B0604020202020204" pitchFamily="34" charset="0"/>
              <a:buNone/>
            </a:pPr>
            <a:r>
              <a:rPr lang="nl-NL" b="1" baseline="0" dirty="0">
                <a:cs typeface="Calibri"/>
              </a:rPr>
              <a:t/>
            </a:r>
            <a:br>
              <a:rPr lang="nl-NL" b="1" baseline="0" dirty="0">
                <a:cs typeface="Calibri"/>
              </a:rPr>
            </a:br>
            <a:endParaRPr lang="nl-NL" b="1" baseline="0" dirty="0">
              <a:cs typeface="Calibri"/>
            </a:endParaRPr>
          </a:p>
          <a:p>
            <a:pPr marL="0" indent="0">
              <a:buFont typeface="Arial" panose="020B0604020202020204" pitchFamily="34" charset="0"/>
              <a:buNone/>
            </a:pPr>
            <a:r>
              <a:rPr lang="nl-NL" b="1" baseline="0" dirty="0"/>
              <a:t>Maar wees voorzichtig! </a:t>
            </a:r>
            <a:r>
              <a:rPr lang="nl-NL" baseline="0" dirty="0"/>
              <a:t>Voorkom dat u per ongeluk de thema's van uw medeteamleden verandert. Dat kan gebeuren als u een themavariant kiest op het tabblad Ontwerpen, waardoor alle dia's in uw presentatie worden gewijzigd in het gekozen thema</a:t>
            </a:r>
            <a:r>
              <a:rPr lang="nl-NL" baseline="0"/>
              <a:t>. </a:t>
            </a:r>
            <a:endParaRPr lang="nl-NL" dirty="0"/>
          </a:p>
        </p:txBody>
      </p:sp>
      <p:sp>
        <p:nvSpPr>
          <p:cNvPr id="4" name="Tijdelijke aanduiding dianummer 3"/>
          <p:cNvSpPr>
            <a:spLocks noGrp="1"/>
          </p:cNvSpPr>
          <p:nvPr>
            <p:ph type="sldNum" sz="quarter" idx="10"/>
          </p:nvPr>
        </p:nvSpPr>
        <p:spPr/>
        <p:txBody>
          <a:bodyPr/>
          <a:lstStyle/>
          <a:p>
            <a:fld id="{A7666ED7-631A-46AF-B451-227D0A8685A0}" type="slidenum">
              <a:rPr lang="nl-NL"/>
              <a:t>1</a:t>
            </a:fld>
            <a:endParaRPr lang="nl-NL"/>
          </a:p>
        </p:txBody>
      </p:sp>
    </p:spTree>
    <p:extLst>
      <p:ext uri="{BB962C8B-B14F-4D97-AF65-F5344CB8AC3E}">
        <p14:creationId xmlns:p14="http://schemas.microsoft.com/office/powerpoint/2010/main" val="2357382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10</a:t>
            </a:fld>
            <a:endParaRPr lang="nl-NL"/>
          </a:p>
        </p:txBody>
      </p:sp>
    </p:spTree>
    <p:extLst>
      <p:ext uri="{BB962C8B-B14F-4D97-AF65-F5344CB8AC3E}">
        <p14:creationId xmlns:p14="http://schemas.microsoft.com/office/powerpoint/2010/main" val="2757680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11</a:t>
            </a:fld>
            <a:endParaRPr lang="nl-NL"/>
          </a:p>
        </p:txBody>
      </p:sp>
    </p:spTree>
    <p:extLst>
      <p:ext uri="{BB962C8B-B14F-4D97-AF65-F5344CB8AC3E}">
        <p14:creationId xmlns:p14="http://schemas.microsoft.com/office/powerpoint/2010/main" val="3779113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12</a:t>
            </a:fld>
            <a:endParaRPr lang="nl-NL"/>
          </a:p>
        </p:txBody>
      </p:sp>
    </p:spTree>
    <p:extLst>
      <p:ext uri="{BB962C8B-B14F-4D97-AF65-F5344CB8AC3E}">
        <p14:creationId xmlns:p14="http://schemas.microsoft.com/office/powerpoint/2010/main" val="1198021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13</a:t>
            </a:fld>
            <a:endParaRPr lang="nl-NL"/>
          </a:p>
        </p:txBody>
      </p:sp>
    </p:spTree>
    <p:extLst>
      <p:ext uri="{BB962C8B-B14F-4D97-AF65-F5344CB8AC3E}">
        <p14:creationId xmlns:p14="http://schemas.microsoft.com/office/powerpoint/2010/main" val="805054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14</a:t>
            </a:fld>
            <a:endParaRPr lang="nl-NL"/>
          </a:p>
        </p:txBody>
      </p:sp>
    </p:spTree>
    <p:extLst>
      <p:ext uri="{BB962C8B-B14F-4D97-AF65-F5344CB8AC3E}">
        <p14:creationId xmlns:p14="http://schemas.microsoft.com/office/powerpoint/2010/main" val="3919019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15</a:t>
            </a:fld>
            <a:endParaRPr lang="nl-NL"/>
          </a:p>
        </p:txBody>
      </p:sp>
    </p:spTree>
    <p:extLst>
      <p:ext uri="{BB962C8B-B14F-4D97-AF65-F5344CB8AC3E}">
        <p14:creationId xmlns:p14="http://schemas.microsoft.com/office/powerpoint/2010/main" val="3631741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16</a:t>
            </a:fld>
            <a:endParaRPr lang="nl-NL"/>
          </a:p>
        </p:txBody>
      </p:sp>
    </p:spTree>
    <p:extLst>
      <p:ext uri="{BB962C8B-B14F-4D97-AF65-F5344CB8AC3E}">
        <p14:creationId xmlns:p14="http://schemas.microsoft.com/office/powerpoint/2010/main" val="692996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17</a:t>
            </a:fld>
            <a:endParaRPr lang="nl-NL"/>
          </a:p>
        </p:txBody>
      </p:sp>
    </p:spTree>
    <p:extLst>
      <p:ext uri="{BB962C8B-B14F-4D97-AF65-F5344CB8AC3E}">
        <p14:creationId xmlns:p14="http://schemas.microsoft.com/office/powerpoint/2010/main" val="1394589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18</a:t>
            </a:fld>
            <a:endParaRPr lang="nl-NL"/>
          </a:p>
        </p:txBody>
      </p:sp>
    </p:spTree>
    <p:extLst>
      <p:ext uri="{BB962C8B-B14F-4D97-AF65-F5344CB8AC3E}">
        <p14:creationId xmlns:p14="http://schemas.microsoft.com/office/powerpoint/2010/main" val="2829779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19</a:t>
            </a:fld>
            <a:endParaRPr lang="nl-NL"/>
          </a:p>
        </p:txBody>
      </p:sp>
    </p:spTree>
    <p:extLst>
      <p:ext uri="{BB962C8B-B14F-4D97-AF65-F5344CB8AC3E}">
        <p14:creationId xmlns:p14="http://schemas.microsoft.com/office/powerpoint/2010/main" val="385839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2</a:t>
            </a:fld>
            <a:endParaRPr lang="nl-NL"/>
          </a:p>
        </p:txBody>
      </p:sp>
    </p:spTree>
    <p:extLst>
      <p:ext uri="{BB962C8B-B14F-4D97-AF65-F5344CB8AC3E}">
        <p14:creationId xmlns:p14="http://schemas.microsoft.com/office/powerpoint/2010/main" val="2716190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20</a:t>
            </a:fld>
            <a:endParaRPr lang="nl-NL"/>
          </a:p>
        </p:txBody>
      </p:sp>
    </p:spTree>
    <p:extLst>
      <p:ext uri="{BB962C8B-B14F-4D97-AF65-F5344CB8AC3E}">
        <p14:creationId xmlns:p14="http://schemas.microsoft.com/office/powerpoint/2010/main" val="348134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3</a:t>
            </a:fld>
            <a:endParaRPr lang="nl-NL"/>
          </a:p>
        </p:txBody>
      </p:sp>
    </p:spTree>
    <p:extLst>
      <p:ext uri="{BB962C8B-B14F-4D97-AF65-F5344CB8AC3E}">
        <p14:creationId xmlns:p14="http://schemas.microsoft.com/office/powerpoint/2010/main" val="180728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4</a:t>
            </a:fld>
            <a:endParaRPr lang="nl-NL"/>
          </a:p>
        </p:txBody>
      </p:sp>
    </p:spTree>
    <p:extLst>
      <p:ext uri="{BB962C8B-B14F-4D97-AF65-F5344CB8AC3E}">
        <p14:creationId xmlns:p14="http://schemas.microsoft.com/office/powerpoint/2010/main" val="3137589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5</a:t>
            </a:fld>
            <a:endParaRPr lang="nl-NL"/>
          </a:p>
        </p:txBody>
      </p:sp>
    </p:spTree>
    <p:extLst>
      <p:ext uri="{BB962C8B-B14F-4D97-AF65-F5344CB8AC3E}">
        <p14:creationId xmlns:p14="http://schemas.microsoft.com/office/powerpoint/2010/main" val="2595787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6</a:t>
            </a:fld>
            <a:endParaRPr lang="nl-NL"/>
          </a:p>
        </p:txBody>
      </p:sp>
    </p:spTree>
    <p:extLst>
      <p:ext uri="{BB962C8B-B14F-4D97-AF65-F5344CB8AC3E}">
        <p14:creationId xmlns:p14="http://schemas.microsoft.com/office/powerpoint/2010/main" val="3647540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7</a:t>
            </a:fld>
            <a:endParaRPr lang="nl-NL"/>
          </a:p>
        </p:txBody>
      </p:sp>
    </p:spTree>
    <p:extLst>
      <p:ext uri="{BB962C8B-B14F-4D97-AF65-F5344CB8AC3E}">
        <p14:creationId xmlns:p14="http://schemas.microsoft.com/office/powerpoint/2010/main" val="3274820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8</a:t>
            </a:fld>
            <a:endParaRPr lang="nl-NL"/>
          </a:p>
        </p:txBody>
      </p:sp>
    </p:spTree>
    <p:extLst>
      <p:ext uri="{BB962C8B-B14F-4D97-AF65-F5344CB8AC3E}">
        <p14:creationId xmlns:p14="http://schemas.microsoft.com/office/powerpoint/2010/main" val="2042840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dia-afbeelding 1"/>
          <p:cNvSpPr>
            <a:spLocks noGrp="1" noRot="1" noChangeAspect="1"/>
          </p:cNvSpPr>
          <p:nvPr>
            <p:ph type="sldImg"/>
          </p:nvPr>
        </p:nvSpPr>
        <p:spPr/>
      </p:sp>
      <p:sp>
        <p:nvSpPr>
          <p:cNvPr id="3" name="Tijdelijke aanduiding notities 2"/>
          <p:cNvSpPr>
            <a:spLocks noGrp="1"/>
          </p:cNvSpPr>
          <p:nvPr>
            <p:ph type="body" idx="1"/>
          </p:nvPr>
        </p:nvSpPr>
        <p:spPr/>
        <p:txBody>
          <a:bodyPr/>
          <a:lstStyle/>
          <a:p>
            <a:endParaRPr lang="nl-NL"/>
          </a:p>
        </p:txBody>
      </p:sp>
      <p:sp>
        <p:nvSpPr>
          <p:cNvPr id="4" name="Tijdelijke aanduiding dianummer 3"/>
          <p:cNvSpPr>
            <a:spLocks noGrp="1"/>
          </p:cNvSpPr>
          <p:nvPr>
            <p:ph type="sldNum" sz="quarter" idx="10"/>
          </p:nvPr>
        </p:nvSpPr>
        <p:spPr/>
        <p:txBody>
          <a:bodyPr/>
          <a:lstStyle/>
          <a:p>
            <a:fld id="{A7666ED7-631A-46AF-B451-227D0A8685A0}" type="slidenum">
              <a:rPr lang="nl-NL"/>
              <a:t>9</a:t>
            </a:fld>
            <a:endParaRPr lang="nl-NL"/>
          </a:p>
        </p:txBody>
      </p:sp>
    </p:spTree>
    <p:extLst>
      <p:ext uri="{BB962C8B-B14F-4D97-AF65-F5344CB8AC3E}">
        <p14:creationId xmlns:p14="http://schemas.microsoft.com/office/powerpoint/2010/main" val="3996141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4" name="Driehoek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NL" dirty="0"/>
          </a:p>
        </p:txBody>
      </p:sp>
      <p:sp>
        <p:nvSpPr>
          <p:cNvPr id="2" name="Titel 1"/>
          <p:cNvSpPr>
            <a:spLocks noGrp="1"/>
          </p:cNvSpPr>
          <p:nvPr>
            <p:ph type="ctrTitle"/>
          </p:nvPr>
        </p:nvSpPr>
        <p:spPr>
          <a:xfrm>
            <a:off x="603504" y="770467"/>
            <a:ext cx="10782300" cy="3352800"/>
          </a:xfrm>
        </p:spPr>
        <p:txBody>
          <a:bodyPr anchor="b">
            <a:noAutofit/>
          </a:bodyPr>
          <a:lstStyle>
            <a:lvl1pPr algn="l" latinLnBrk="0">
              <a:lnSpc>
                <a:spcPct val="80000"/>
              </a:lnSpc>
              <a:defRPr lang="nl-NL" sz="8800" spc="-120" baseline="0">
                <a:solidFill>
                  <a:srgbClr val="FFFFFF"/>
                </a:solidFill>
              </a:defRPr>
            </a:lvl1pPr>
          </a:lstStyle>
          <a:p>
            <a:r>
              <a:rPr lang="nl-NL" dirty="0"/>
              <a:t>Klik om de stijl te bewerken</a:t>
            </a:r>
          </a:p>
        </p:txBody>
      </p:sp>
      <p:sp>
        <p:nvSpPr>
          <p:cNvPr id="3" name="Subtitel 2"/>
          <p:cNvSpPr>
            <a:spLocks noGrp="1"/>
          </p:cNvSpPr>
          <p:nvPr>
            <p:ph type="subTitle" idx="1"/>
          </p:nvPr>
        </p:nvSpPr>
        <p:spPr>
          <a:xfrm>
            <a:off x="667512" y="4206876"/>
            <a:ext cx="9228201" cy="1645920"/>
          </a:xfrm>
        </p:spPr>
        <p:txBody>
          <a:bodyPr>
            <a:normAutofit/>
          </a:bodyPr>
          <a:lstStyle>
            <a:lvl1pPr marL="0" indent="0" algn="l" latinLnBrk="0">
              <a:buNone/>
              <a:defRPr lang="nl-NL" sz="3200">
                <a:solidFill>
                  <a:srgbClr val="262626"/>
                </a:solidFill>
                <a:latin typeface="+mj-lt"/>
              </a:defRPr>
            </a:lvl1pPr>
            <a:lvl2pPr marL="457200" indent="0" algn="ctr" latinLnBrk="0">
              <a:buNone/>
              <a:defRPr lang="nl-NL" sz="2800"/>
            </a:lvl2pPr>
            <a:lvl3pPr marL="914400" indent="0" algn="ctr" latinLnBrk="0">
              <a:buNone/>
              <a:defRPr lang="nl-NL" sz="2400"/>
            </a:lvl3pPr>
            <a:lvl4pPr marL="1371600" indent="0" algn="ctr" latinLnBrk="0">
              <a:buNone/>
              <a:defRPr lang="nl-NL" sz="2000"/>
            </a:lvl4pPr>
            <a:lvl5pPr marL="1828800" indent="0" algn="ctr" latinLnBrk="0">
              <a:buNone/>
              <a:defRPr lang="nl-NL" sz="2000"/>
            </a:lvl5pPr>
            <a:lvl6pPr marL="2286000" indent="0" algn="ctr" latinLnBrk="0">
              <a:buNone/>
              <a:defRPr lang="nl-NL" sz="2000"/>
            </a:lvl6pPr>
            <a:lvl7pPr marL="2743200" indent="0" algn="ctr" latinLnBrk="0">
              <a:buNone/>
              <a:defRPr lang="nl-NL" sz="2000"/>
            </a:lvl7pPr>
            <a:lvl8pPr marL="3200400" indent="0" algn="ctr" latinLnBrk="0">
              <a:buNone/>
              <a:defRPr lang="nl-NL" sz="2000"/>
            </a:lvl8pPr>
            <a:lvl9pPr marL="3657600" indent="0" algn="ctr" latinLnBrk="0">
              <a:buNone/>
              <a:defRPr lang="nl-NL" sz="2000"/>
            </a:lvl9pPr>
          </a:lstStyle>
          <a:p>
            <a:r>
              <a:rPr lang="nl-NL" dirty="0"/>
              <a:t>Klik om de ondertitelstijl van het model te bewerken</a:t>
            </a:r>
          </a:p>
        </p:txBody>
      </p:sp>
      <p:sp>
        <p:nvSpPr>
          <p:cNvPr id="7" name="Tijdelijke aanduiding datum 6"/>
          <p:cNvSpPr>
            <a:spLocks noGrp="1"/>
          </p:cNvSpPr>
          <p:nvPr>
            <p:ph type="dt" sz="half" idx="10"/>
          </p:nvPr>
        </p:nvSpPr>
        <p:spPr/>
        <p:txBody>
          <a:bodyPr/>
          <a:lstStyle>
            <a:lvl1pPr latinLnBrk="0">
              <a:defRPr lang="nl-NL">
                <a:solidFill>
                  <a:srgbClr val="FFFFFF">
                    <a:alpha val="80000"/>
                  </a:srgbClr>
                </a:solidFill>
              </a:defRPr>
            </a:lvl1pPr>
          </a:lstStyle>
          <a:p>
            <a:fld id="{988DA5EE-39FB-4CDF-B9B6-B2522DB6075B}" type="datetime1">
              <a:rPr lang="nl-NL" smtClean="0"/>
              <a:pPr/>
              <a:t>30-10-2013</a:t>
            </a:fld>
            <a:endParaRPr lang="nl-NL" dirty="0"/>
          </a:p>
        </p:txBody>
      </p:sp>
      <p:sp>
        <p:nvSpPr>
          <p:cNvPr id="8" name="Tijdelijke aanduiding voettekst 7"/>
          <p:cNvSpPr>
            <a:spLocks noGrp="1"/>
          </p:cNvSpPr>
          <p:nvPr>
            <p:ph type="ftr" sz="quarter" idx="11"/>
          </p:nvPr>
        </p:nvSpPr>
        <p:spPr/>
        <p:txBody>
          <a:bodyPr/>
          <a:lstStyle>
            <a:lvl1pPr latinLnBrk="0">
              <a:defRPr lang="nl-NL">
                <a:solidFill>
                  <a:srgbClr val="FFFFFF">
                    <a:alpha val="80000"/>
                  </a:srgbClr>
                </a:solidFill>
              </a:defRPr>
            </a:lvl1pPr>
          </a:lstStyle>
          <a:p>
            <a:endParaRPr lang="nl-NL" dirty="0"/>
          </a:p>
        </p:txBody>
      </p:sp>
      <p:sp>
        <p:nvSpPr>
          <p:cNvPr id="9" name="Tijdelijke aanduiding dianummer 8"/>
          <p:cNvSpPr>
            <a:spLocks noGrp="1"/>
          </p:cNvSpPr>
          <p:nvPr>
            <p:ph type="sldNum" sz="quarter" idx="12"/>
          </p:nvPr>
        </p:nvSpPr>
        <p:spPr/>
        <p:txBody>
          <a:bodyPr/>
          <a:lstStyle>
            <a:lvl1pPr latinLnBrk="0">
              <a:defRPr lang="nl-NL">
                <a:solidFill>
                  <a:srgbClr val="FFFFFF">
                    <a:alpha val="25000"/>
                  </a:srgbClr>
                </a:solidFill>
              </a:defRPr>
            </a:lvl1pPr>
          </a:lstStyle>
          <a:p>
            <a:fld id="{4FAB73BC-B049-4115-A692-8D63A059BFB8}" type="slidenum">
              <a:rPr lang="nl-NL" smtClean="0"/>
              <a:pPr/>
              <a:t>‹nr.›</a:t>
            </a:fld>
            <a:endParaRPr lang="nl-NL" dirty="0"/>
          </a:p>
        </p:txBody>
      </p:sp>
    </p:spTree>
    <p:extLst>
      <p:ext uri="{BB962C8B-B14F-4D97-AF65-F5344CB8AC3E}">
        <p14:creationId xmlns:p14="http://schemas.microsoft.com/office/powerpoint/2010/main" val="412859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verticale tekst 2"/>
          <p:cNvSpPr>
            <a:spLocks noGrp="1"/>
          </p:cNvSpPr>
          <p:nvPr>
            <p:ph type="body" orient="vert" idx="1"/>
          </p:nvPr>
        </p:nvSpPr>
        <p:spPr/>
        <p:txBody>
          <a:bodyPr vert="eaVert"/>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datum 3"/>
          <p:cNvSpPr>
            <a:spLocks noGrp="1"/>
          </p:cNvSpPr>
          <p:nvPr>
            <p:ph type="dt" sz="half" idx="10"/>
          </p:nvPr>
        </p:nvSpPr>
        <p:spPr/>
        <p:txBody>
          <a:bodyPr/>
          <a:lstStyle>
            <a:lvl1pPr>
              <a:defRPr/>
            </a:lvl1pPr>
          </a:lstStyle>
          <a:p>
            <a:fld id="{1951F4D7-0E3C-4C6A-893F-D99E68D7567F}"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dirty="0"/>
          </a:p>
        </p:txBody>
      </p:sp>
      <p:sp>
        <p:nvSpPr>
          <p:cNvPr id="6" name="Tijdelijke aanduiding dianummer 5"/>
          <p:cNvSpPr>
            <a:spLocks noGrp="1"/>
          </p:cNvSpPr>
          <p:nvPr>
            <p:ph type="sldNum" sz="quarter" idx="12"/>
          </p:nvPr>
        </p:nvSpPr>
        <p:spPr/>
        <p:txBody>
          <a:bodyPr/>
          <a:lstStyle/>
          <a:p>
            <a:fld id="{4FAB73BC-B049-4115-A692-8D63A059BFB8}" type="slidenum">
              <a:rPr lang="nl-NL" smtClean="0"/>
              <a:t>‹nr.›</a:t>
            </a:fld>
            <a:endParaRPr lang="nl-NL" dirty="0"/>
          </a:p>
        </p:txBody>
      </p:sp>
    </p:spTree>
    <p:extLst>
      <p:ext uri="{BB962C8B-B14F-4D97-AF65-F5344CB8AC3E}">
        <p14:creationId xmlns:p14="http://schemas.microsoft.com/office/powerpoint/2010/main" val="388197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43950" y="695325"/>
            <a:ext cx="2628900" cy="4800600"/>
          </a:xfrm>
        </p:spPr>
        <p:txBody>
          <a:bodyPr vert="eaVert"/>
          <a:lstStyle/>
          <a:p>
            <a:r>
              <a:rPr lang="nl-NL" dirty="0"/>
              <a:t>Klik om de stijl te bewerken</a:t>
            </a:r>
          </a:p>
        </p:txBody>
      </p:sp>
      <p:sp>
        <p:nvSpPr>
          <p:cNvPr id="3" name="Tijdelijke aanduiding verticale tekst 2"/>
          <p:cNvSpPr>
            <a:spLocks noGrp="1"/>
          </p:cNvSpPr>
          <p:nvPr>
            <p:ph type="body" orient="vert" idx="1"/>
          </p:nvPr>
        </p:nvSpPr>
        <p:spPr>
          <a:xfrm>
            <a:off x="771525" y="714375"/>
            <a:ext cx="7734300" cy="5400675"/>
          </a:xfrm>
        </p:spPr>
        <p:txBody>
          <a:bodyPr vert="eaVert"/>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datum 3"/>
          <p:cNvSpPr>
            <a:spLocks noGrp="1"/>
          </p:cNvSpPr>
          <p:nvPr>
            <p:ph type="dt" sz="half" idx="10"/>
          </p:nvPr>
        </p:nvSpPr>
        <p:spPr/>
        <p:txBody>
          <a:bodyPr/>
          <a:lstStyle>
            <a:lvl1pPr>
              <a:defRPr/>
            </a:lvl1pPr>
          </a:lstStyle>
          <a:p>
            <a:fld id="{2C791206-67B6-4ECA-ADA6-2C16B6B897A2}"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dirty="0"/>
          </a:p>
        </p:txBody>
      </p:sp>
      <p:sp>
        <p:nvSpPr>
          <p:cNvPr id="6" name="Tijdelijke aanduiding dianummer 5"/>
          <p:cNvSpPr>
            <a:spLocks noGrp="1"/>
          </p:cNvSpPr>
          <p:nvPr>
            <p:ph type="sldNum" sz="quarter" idx="12"/>
          </p:nvPr>
        </p:nvSpPr>
        <p:spPr/>
        <p:txBody>
          <a:bodyPr/>
          <a:lstStyle/>
          <a:p>
            <a:fld id="{4FAB73BC-B049-4115-A692-8D63A059BFB8}" type="slidenum">
              <a:rPr lang="nl-NL" smtClean="0"/>
              <a:t>‹nr.›</a:t>
            </a:fld>
            <a:endParaRPr lang="nl-NL" dirty="0"/>
          </a:p>
        </p:txBody>
      </p:sp>
    </p:spTree>
    <p:extLst>
      <p:ext uri="{BB962C8B-B14F-4D97-AF65-F5344CB8AC3E}">
        <p14:creationId xmlns:p14="http://schemas.microsoft.com/office/powerpoint/2010/main" val="395721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4" name="Driehoek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p:nvPr>
        </p:nvSpPr>
        <p:spPr>
          <a:xfrm>
            <a:off x="603504" y="770467"/>
            <a:ext cx="10782300" cy="3352800"/>
          </a:xfrm>
        </p:spPr>
        <p:txBody>
          <a:bodyPr anchor="b">
            <a:noAutofit/>
          </a:bodyPr>
          <a:lstStyle>
            <a:lvl1pPr algn="l" latinLnBrk="0">
              <a:lnSpc>
                <a:spcPct val="80000"/>
              </a:lnSpc>
              <a:defRPr lang="nl-NL" sz="8800" spc="-120" baseline="0">
                <a:solidFill>
                  <a:srgbClr val="FFFFFF"/>
                </a:solidFill>
              </a:defRPr>
            </a:lvl1pPr>
          </a:lstStyle>
          <a:p>
            <a:r>
              <a:rPr lang="nl-NL"/>
              <a:t>Klik om de stijl te bewerken</a:t>
            </a:r>
          </a:p>
        </p:txBody>
      </p:sp>
      <p:sp>
        <p:nvSpPr>
          <p:cNvPr id="3" name="Subtitel 2"/>
          <p:cNvSpPr>
            <a:spLocks noGrp="1"/>
          </p:cNvSpPr>
          <p:nvPr>
            <p:ph type="subTitle" idx="1"/>
          </p:nvPr>
        </p:nvSpPr>
        <p:spPr>
          <a:xfrm>
            <a:off x="667512" y="4206876"/>
            <a:ext cx="9228201" cy="1645920"/>
          </a:xfrm>
        </p:spPr>
        <p:txBody>
          <a:bodyPr>
            <a:normAutofit/>
          </a:bodyPr>
          <a:lstStyle>
            <a:lvl1pPr marL="0" indent="0" algn="l" latinLnBrk="0">
              <a:buNone/>
              <a:defRPr lang="nl-NL" sz="3200">
                <a:solidFill>
                  <a:schemeClr val="bg1"/>
                </a:solidFill>
                <a:latin typeface="+mj-lt"/>
              </a:defRPr>
            </a:lvl1pPr>
            <a:lvl2pPr marL="457200" indent="0" algn="ctr" latinLnBrk="0">
              <a:buNone/>
              <a:defRPr lang="nl-NL" sz="2800"/>
            </a:lvl2pPr>
            <a:lvl3pPr marL="914400" indent="0" algn="ctr" latinLnBrk="0">
              <a:buNone/>
              <a:defRPr lang="nl-NL" sz="2400"/>
            </a:lvl3pPr>
            <a:lvl4pPr marL="1371600" indent="0" algn="ctr" latinLnBrk="0">
              <a:buNone/>
              <a:defRPr lang="nl-NL" sz="2000"/>
            </a:lvl4pPr>
            <a:lvl5pPr marL="1828800" indent="0" algn="ctr" latinLnBrk="0">
              <a:buNone/>
              <a:defRPr lang="nl-NL" sz="2000"/>
            </a:lvl5pPr>
            <a:lvl6pPr marL="2286000" indent="0" algn="ctr" latinLnBrk="0">
              <a:buNone/>
              <a:defRPr lang="nl-NL" sz="2000"/>
            </a:lvl6pPr>
            <a:lvl7pPr marL="2743200" indent="0" algn="ctr" latinLnBrk="0">
              <a:buNone/>
              <a:defRPr lang="nl-NL" sz="2000"/>
            </a:lvl7pPr>
            <a:lvl8pPr marL="3200400" indent="0" algn="ctr" latinLnBrk="0">
              <a:buNone/>
              <a:defRPr lang="nl-NL" sz="2000"/>
            </a:lvl8pPr>
            <a:lvl9pPr marL="3657600" indent="0" algn="ctr" latinLnBrk="0">
              <a:buNone/>
              <a:defRPr lang="nl-NL" sz="2000"/>
            </a:lvl9pPr>
          </a:lstStyle>
          <a:p>
            <a:r>
              <a:rPr lang="nl-NL"/>
              <a:t>Klik om de ondertitelstijl van het model te bewerken</a:t>
            </a:r>
          </a:p>
        </p:txBody>
      </p:sp>
      <p:sp>
        <p:nvSpPr>
          <p:cNvPr id="7" name="Tijdelijke aanduiding datum 6"/>
          <p:cNvSpPr>
            <a:spLocks noGrp="1"/>
          </p:cNvSpPr>
          <p:nvPr>
            <p:ph type="dt" sz="half" idx="10"/>
          </p:nvPr>
        </p:nvSpPr>
        <p:spPr/>
        <p:txBody>
          <a:bodyPr/>
          <a:lstStyle>
            <a:lvl1pPr latinLnBrk="0">
              <a:defRPr lang="nl-NL">
                <a:solidFill>
                  <a:srgbClr val="FFFFFF">
                    <a:alpha val="80000"/>
                  </a:srgbClr>
                </a:solidFill>
              </a:defRPr>
            </a:lvl1pPr>
          </a:lstStyle>
          <a:p>
            <a:fld id="{F1D89299-D992-49FD-8F27-FD450FC846B1}" type="datetime1">
              <a:rPr lang="nl-NL" smtClean="0"/>
              <a:pPr/>
              <a:t>30-10-2013</a:t>
            </a:fld>
            <a:endParaRPr lang="nl-NL" dirty="0"/>
          </a:p>
        </p:txBody>
      </p:sp>
      <p:sp>
        <p:nvSpPr>
          <p:cNvPr id="8" name="Tijdelijke aanduiding voettekst 7"/>
          <p:cNvSpPr>
            <a:spLocks noGrp="1"/>
          </p:cNvSpPr>
          <p:nvPr>
            <p:ph type="ftr" sz="quarter" idx="11"/>
          </p:nvPr>
        </p:nvSpPr>
        <p:spPr/>
        <p:txBody>
          <a:bodyPr/>
          <a:lstStyle>
            <a:lvl1pPr latinLnBrk="0">
              <a:defRPr lang="nl-NL">
                <a:solidFill>
                  <a:srgbClr val="FFFFFF">
                    <a:alpha val="80000"/>
                  </a:srgbClr>
                </a:solidFill>
              </a:defRPr>
            </a:lvl1pPr>
          </a:lstStyle>
          <a:p>
            <a:endParaRPr lang="nl-NL"/>
          </a:p>
        </p:txBody>
      </p:sp>
      <p:sp>
        <p:nvSpPr>
          <p:cNvPr id="9" name="Tijdelijke aanduiding dianummer 8"/>
          <p:cNvSpPr>
            <a:spLocks noGrp="1"/>
          </p:cNvSpPr>
          <p:nvPr>
            <p:ph type="sldNum" sz="quarter" idx="12"/>
          </p:nvPr>
        </p:nvSpPr>
        <p:spPr/>
        <p:txBody>
          <a:bodyPr/>
          <a:lstStyle>
            <a:lvl1pPr latinLnBrk="0">
              <a:defRPr lang="nl-NL">
                <a:solidFill>
                  <a:srgbClr val="FFFFFF">
                    <a:alpha val="25000"/>
                  </a:srgbClr>
                </a:solidFill>
              </a:defRPr>
            </a:lvl1pPr>
          </a:lstStyle>
          <a:p>
            <a:fld id="{4FAB73BC-B049-4115-A692-8D63A059BFB8}" type="slidenum">
              <a:pPr/>
              <a:t>‹nr.›</a:t>
            </a:fld>
            <a:endParaRPr lang="nl-NL"/>
          </a:p>
        </p:txBody>
      </p:sp>
    </p:spTree>
    <p:extLst>
      <p:ext uri="{BB962C8B-B14F-4D97-AF65-F5344CB8AC3E}">
        <p14:creationId xmlns:p14="http://schemas.microsoft.com/office/powerpoint/2010/main" val="4233618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datum 3"/>
          <p:cNvSpPr>
            <a:spLocks noGrp="1"/>
          </p:cNvSpPr>
          <p:nvPr>
            <p:ph type="dt" sz="half" idx="10"/>
          </p:nvPr>
        </p:nvSpPr>
        <p:spPr/>
        <p:txBody>
          <a:bodyPr/>
          <a:lstStyle>
            <a:lvl1pPr>
              <a:defRPr/>
            </a:lvl1pPr>
          </a:lstStyle>
          <a:p>
            <a:fld id="{BCF9019A-A63A-48FB-836F-CD0A8E7F03F6}"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a:p>
        </p:txBody>
      </p:sp>
      <p:sp>
        <p:nvSpPr>
          <p:cNvPr id="6" name="Tijdelijke aanduiding dianummer 5"/>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15278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03504" y="767419"/>
            <a:ext cx="10780776" cy="3355848"/>
          </a:xfrm>
        </p:spPr>
        <p:txBody>
          <a:bodyPr anchor="b">
            <a:normAutofit/>
          </a:bodyPr>
          <a:lstStyle>
            <a:lvl1pPr latinLnBrk="0">
              <a:lnSpc>
                <a:spcPct val="80000"/>
              </a:lnSpc>
              <a:defRPr lang="nl-NL" sz="8800" b="0" baseline="0">
                <a:solidFill>
                  <a:schemeClr val="accent1"/>
                </a:solidFill>
              </a:defRPr>
            </a:lvl1pPr>
          </a:lstStyle>
          <a:p>
            <a:r>
              <a:rPr lang="nl-NL"/>
              <a:t>Klik om de stijl te bewerken</a:t>
            </a:r>
          </a:p>
        </p:txBody>
      </p:sp>
      <p:sp>
        <p:nvSpPr>
          <p:cNvPr id="3" name="Tijdelijke aanduiding tekst 2"/>
          <p:cNvSpPr>
            <a:spLocks noGrp="1"/>
          </p:cNvSpPr>
          <p:nvPr>
            <p:ph type="body" idx="1"/>
          </p:nvPr>
        </p:nvSpPr>
        <p:spPr>
          <a:xfrm>
            <a:off x="667512" y="4204209"/>
            <a:ext cx="9226296" cy="1645920"/>
          </a:xfrm>
        </p:spPr>
        <p:txBody>
          <a:bodyPr anchor="t">
            <a:normAutofit/>
          </a:bodyPr>
          <a:lstStyle>
            <a:lvl1pPr marL="0" indent="0" latinLnBrk="0">
              <a:buNone/>
              <a:defRPr lang="nl-NL" sz="3200">
                <a:solidFill>
                  <a:schemeClr val="tx1"/>
                </a:solidFill>
                <a:latin typeface="+mj-lt"/>
              </a:defRPr>
            </a:lvl1pPr>
            <a:lvl2pPr marL="457200" indent="0" latinLnBrk="0">
              <a:buNone/>
              <a:defRPr lang="nl-NL" sz="1800">
                <a:solidFill>
                  <a:schemeClr val="tx1">
                    <a:tint val="75000"/>
                  </a:schemeClr>
                </a:solidFill>
              </a:defRPr>
            </a:lvl2pPr>
            <a:lvl3pPr marL="914400" indent="0" latinLnBrk="0">
              <a:buNone/>
              <a:defRPr lang="nl-NL" sz="1600">
                <a:solidFill>
                  <a:schemeClr val="tx1">
                    <a:tint val="75000"/>
                  </a:schemeClr>
                </a:solidFill>
              </a:defRPr>
            </a:lvl3pPr>
            <a:lvl4pPr marL="1371600" indent="0" latinLnBrk="0">
              <a:buNone/>
              <a:defRPr lang="nl-NL" sz="1400">
                <a:solidFill>
                  <a:schemeClr val="tx1">
                    <a:tint val="75000"/>
                  </a:schemeClr>
                </a:solidFill>
              </a:defRPr>
            </a:lvl4pPr>
            <a:lvl5pPr marL="1828800" indent="0" latinLnBrk="0">
              <a:buNone/>
              <a:defRPr lang="nl-NL" sz="1400">
                <a:solidFill>
                  <a:schemeClr val="tx1">
                    <a:tint val="75000"/>
                  </a:schemeClr>
                </a:solidFill>
              </a:defRPr>
            </a:lvl5pPr>
            <a:lvl6pPr marL="2286000" indent="0" latinLnBrk="0">
              <a:buNone/>
              <a:defRPr lang="nl-NL" sz="1400">
                <a:solidFill>
                  <a:schemeClr val="tx1">
                    <a:tint val="75000"/>
                  </a:schemeClr>
                </a:solidFill>
              </a:defRPr>
            </a:lvl6pPr>
            <a:lvl7pPr marL="2743200" indent="0" latinLnBrk="0">
              <a:buNone/>
              <a:defRPr lang="nl-NL" sz="1400">
                <a:solidFill>
                  <a:schemeClr val="tx1">
                    <a:tint val="75000"/>
                  </a:schemeClr>
                </a:solidFill>
              </a:defRPr>
            </a:lvl7pPr>
            <a:lvl8pPr marL="3200400" indent="0" latinLnBrk="0">
              <a:buNone/>
              <a:defRPr lang="nl-NL" sz="1400">
                <a:solidFill>
                  <a:schemeClr val="tx1">
                    <a:tint val="75000"/>
                  </a:schemeClr>
                </a:solidFill>
              </a:defRPr>
            </a:lvl8pPr>
            <a:lvl9pPr marL="3657600" indent="0" latinLnBrk="0">
              <a:buNone/>
              <a:defRPr lang="nl-NL" sz="1400">
                <a:solidFill>
                  <a:schemeClr val="tx1">
                    <a:tint val="75000"/>
                  </a:schemeClr>
                </a:solidFill>
              </a:defRPr>
            </a:lvl9pPr>
          </a:lstStyle>
          <a:p>
            <a:pPr lvl="0"/>
            <a:r>
              <a:rPr lang="nl-NL"/>
              <a:t>Klik om de modelstijlen te bewerken</a:t>
            </a:r>
          </a:p>
        </p:txBody>
      </p:sp>
      <p:sp>
        <p:nvSpPr>
          <p:cNvPr id="4" name="Tijdelijke aanduiding datum 3"/>
          <p:cNvSpPr>
            <a:spLocks noGrp="1"/>
          </p:cNvSpPr>
          <p:nvPr>
            <p:ph type="dt" sz="half" idx="10"/>
          </p:nvPr>
        </p:nvSpPr>
        <p:spPr/>
        <p:txBody>
          <a:bodyPr/>
          <a:lstStyle>
            <a:lvl1pPr>
              <a:defRPr/>
            </a:lvl1pPr>
          </a:lstStyle>
          <a:p>
            <a:fld id="{E02E9A4E-843C-43E0-8D93-548E46C5C407}"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a:p>
        </p:txBody>
      </p:sp>
      <p:sp>
        <p:nvSpPr>
          <p:cNvPr id="6" name="Tijdelijke aanduiding dianummer 5"/>
          <p:cNvSpPr>
            <a:spLocks noGrp="1"/>
          </p:cNvSpPr>
          <p:nvPr>
            <p:ph type="sldNum" sz="quarter" idx="12"/>
          </p:nvPr>
        </p:nvSpPr>
        <p:spPr/>
        <p:txBody>
          <a:bodyPr/>
          <a:lstStyle/>
          <a:p>
            <a:fld id="{4FAB73BC-B049-4115-A692-8D63A059BFB8}" type="slidenum">
              <a:pPr/>
              <a:t>‹nr.›</a:t>
            </a:fld>
            <a:endParaRPr lang="nl-NL"/>
          </a:p>
        </p:txBody>
      </p:sp>
    </p:spTree>
    <p:extLst>
      <p:ext uri="{BB962C8B-B14F-4D97-AF65-F5344CB8AC3E}">
        <p14:creationId xmlns:p14="http://schemas.microsoft.com/office/powerpoint/2010/main" val="368118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ee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inhoud 2"/>
          <p:cNvSpPr>
            <a:spLocks noGrp="1"/>
          </p:cNvSpPr>
          <p:nvPr>
            <p:ph sz="half" idx="1"/>
          </p:nvPr>
        </p:nvSpPr>
        <p:spPr>
          <a:xfrm>
            <a:off x="676656" y="1998134"/>
            <a:ext cx="4663440" cy="3767328"/>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inhoud 3"/>
          <p:cNvSpPr>
            <a:spLocks noGrp="1"/>
          </p:cNvSpPr>
          <p:nvPr>
            <p:ph sz="half" idx="2"/>
          </p:nvPr>
        </p:nvSpPr>
        <p:spPr>
          <a:xfrm>
            <a:off x="6011330" y="1998134"/>
            <a:ext cx="4663440" cy="3767328"/>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datum 4"/>
          <p:cNvSpPr>
            <a:spLocks noGrp="1"/>
          </p:cNvSpPr>
          <p:nvPr>
            <p:ph type="dt" sz="half" idx="10"/>
          </p:nvPr>
        </p:nvSpPr>
        <p:spPr/>
        <p:txBody>
          <a:bodyPr/>
          <a:lstStyle>
            <a:lvl1pPr>
              <a:defRPr/>
            </a:lvl1pPr>
          </a:lstStyle>
          <a:p>
            <a:fld id="{54100829-2FD2-4823-8619-9E53D7A1FF2A}" type="datetime1">
              <a:rPr lang="nl-NL" smtClean="0"/>
              <a:pPr/>
              <a:t>30-10-2013</a:t>
            </a:fld>
            <a:endParaRPr lang="nl-NL" dirty="0"/>
          </a:p>
        </p:txBody>
      </p:sp>
      <p:sp>
        <p:nvSpPr>
          <p:cNvPr id="6" name="Tijdelijke aanduiding voettekst 5"/>
          <p:cNvSpPr>
            <a:spLocks noGrp="1"/>
          </p:cNvSpPr>
          <p:nvPr>
            <p:ph type="ftr" sz="quarter" idx="11"/>
          </p:nvPr>
        </p:nvSpPr>
        <p:spPr/>
        <p:txBody>
          <a:bodyPr/>
          <a:lstStyle/>
          <a:p>
            <a:endParaRPr lang="nl-NL"/>
          </a:p>
        </p:txBody>
      </p:sp>
      <p:sp>
        <p:nvSpPr>
          <p:cNvPr id="7" name="Tijdelijke aanduiding dianummer 6"/>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72336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nl-NL"/>
              <a:t>Klik om de stijl te bewerken</a:t>
            </a:r>
          </a:p>
        </p:txBody>
      </p:sp>
      <p:sp>
        <p:nvSpPr>
          <p:cNvPr id="3" name="Tijdelijke aanduiding tekst 2"/>
          <p:cNvSpPr>
            <a:spLocks noGrp="1"/>
          </p:cNvSpPr>
          <p:nvPr>
            <p:ph type="body" idx="1"/>
          </p:nvPr>
        </p:nvSpPr>
        <p:spPr>
          <a:xfrm>
            <a:off x="676656" y="2040467"/>
            <a:ext cx="4663440" cy="723400"/>
          </a:xfrm>
        </p:spPr>
        <p:txBody>
          <a:bodyPr anchor="ctr">
            <a:normAutofit/>
          </a:bodyPr>
          <a:lstStyle>
            <a:lvl1pPr marL="0" indent="0" latinLnBrk="0">
              <a:buNone/>
              <a:defRPr lang="nl-NL" sz="2200" b="0" cap="all" baseline="0">
                <a:solidFill>
                  <a:schemeClr val="tx1">
                    <a:lumMod val="85000"/>
                    <a:lumOff val="15000"/>
                  </a:schemeClr>
                </a:solidFill>
                <a:latin typeface="+mj-lt"/>
              </a:defRPr>
            </a:lvl1pPr>
            <a:lvl2pPr marL="457200" indent="0" latinLnBrk="0">
              <a:buNone/>
              <a:defRPr lang="nl-NL" sz="2000" b="1"/>
            </a:lvl2pPr>
            <a:lvl3pPr marL="914400" indent="0" latinLnBrk="0">
              <a:buNone/>
              <a:defRPr lang="nl-NL" sz="1800" b="1"/>
            </a:lvl3pPr>
            <a:lvl4pPr marL="1371600" indent="0" latinLnBrk="0">
              <a:buNone/>
              <a:defRPr lang="nl-NL" sz="1600" b="1"/>
            </a:lvl4pPr>
            <a:lvl5pPr marL="1828800" indent="0" latinLnBrk="0">
              <a:buNone/>
              <a:defRPr lang="nl-NL" sz="1600" b="1"/>
            </a:lvl5pPr>
            <a:lvl6pPr marL="2286000" indent="0" latinLnBrk="0">
              <a:buNone/>
              <a:defRPr lang="nl-NL" sz="1600" b="1"/>
            </a:lvl6pPr>
            <a:lvl7pPr marL="2743200" indent="0" latinLnBrk="0">
              <a:buNone/>
              <a:defRPr lang="nl-NL" sz="1600" b="1"/>
            </a:lvl7pPr>
            <a:lvl8pPr marL="3200400" indent="0" latinLnBrk="0">
              <a:buNone/>
              <a:defRPr lang="nl-NL" sz="1600" b="1"/>
            </a:lvl8pPr>
            <a:lvl9pPr marL="3657600" indent="0" latinLnBrk="0">
              <a:buNone/>
              <a:defRPr lang="nl-NL" sz="1600" b="1"/>
            </a:lvl9pPr>
          </a:lstStyle>
          <a:p>
            <a:pPr lvl="0"/>
            <a:r>
              <a:rPr lang="nl-NL"/>
              <a:t>Klik om de modelstijlen te bewerken</a:t>
            </a:r>
          </a:p>
        </p:txBody>
      </p:sp>
      <p:sp>
        <p:nvSpPr>
          <p:cNvPr id="4" name="Tijdelijke aanduiding inhoud 3"/>
          <p:cNvSpPr>
            <a:spLocks noGrp="1"/>
          </p:cNvSpPr>
          <p:nvPr>
            <p:ph sz="half" idx="2"/>
          </p:nvPr>
        </p:nvSpPr>
        <p:spPr>
          <a:xfrm>
            <a:off x="676656" y="2753084"/>
            <a:ext cx="4663440" cy="3200400"/>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tekst 4"/>
          <p:cNvSpPr>
            <a:spLocks noGrp="1"/>
          </p:cNvSpPr>
          <p:nvPr>
            <p:ph type="body" sz="quarter" idx="3"/>
          </p:nvPr>
        </p:nvSpPr>
        <p:spPr>
          <a:xfrm>
            <a:off x="6007608" y="2038435"/>
            <a:ext cx="4663440" cy="722376"/>
          </a:xfrm>
        </p:spPr>
        <p:txBody>
          <a:bodyPr anchor="ctr">
            <a:normAutofit/>
          </a:bodyPr>
          <a:lstStyle>
            <a:lvl1pPr marL="0" indent="0" latinLnBrk="0">
              <a:buNone/>
              <a:defRPr lang="nl-NL" sz="2200" b="0" cap="all" baseline="0">
                <a:solidFill>
                  <a:schemeClr val="tx1">
                    <a:lumMod val="85000"/>
                    <a:lumOff val="15000"/>
                  </a:schemeClr>
                </a:solidFill>
                <a:latin typeface="+mj-lt"/>
              </a:defRPr>
            </a:lvl1pPr>
            <a:lvl2pPr marL="457200" indent="0" latinLnBrk="0">
              <a:buNone/>
              <a:defRPr lang="nl-NL" sz="2000" b="1"/>
            </a:lvl2pPr>
            <a:lvl3pPr marL="914400" indent="0" latinLnBrk="0">
              <a:buNone/>
              <a:defRPr lang="nl-NL" sz="1800" b="1"/>
            </a:lvl3pPr>
            <a:lvl4pPr marL="1371600" indent="0" latinLnBrk="0">
              <a:buNone/>
              <a:defRPr lang="nl-NL" sz="1600" b="1"/>
            </a:lvl4pPr>
            <a:lvl5pPr marL="1828800" indent="0" latinLnBrk="0">
              <a:buNone/>
              <a:defRPr lang="nl-NL" sz="1600" b="1"/>
            </a:lvl5pPr>
            <a:lvl6pPr marL="2286000" indent="0" latinLnBrk="0">
              <a:buNone/>
              <a:defRPr lang="nl-NL" sz="1600" b="1"/>
            </a:lvl6pPr>
            <a:lvl7pPr marL="2743200" indent="0" latinLnBrk="0">
              <a:buNone/>
              <a:defRPr lang="nl-NL" sz="1600" b="1"/>
            </a:lvl7pPr>
            <a:lvl8pPr marL="3200400" indent="0" latinLnBrk="0">
              <a:buNone/>
              <a:defRPr lang="nl-NL" sz="1600" b="1"/>
            </a:lvl8pPr>
            <a:lvl9pPr marL="3657600" indent="0" latinLnBrk="0">
              <a:buNone/>
              <a:defRPr lang="nl-NL" sz="1600" b="1"/>
            </a:lvl9pPr>
          </a:lstStyle>
          <a:p>
            <a:pPr lvl="0"/>
            <a:r>
              <a:rPr lang="nl-NL"/>
              <a:t>Klik om de modelstijlen te bewerken</a:t>
            </a:r>
          </a:p>
        </p:txBody>
      </p:sp>
      <p:sp>
        <p:nvSpPr>
          <p:cNvPr id="6" name="Tijdelijke aanduiding inhoud 5"/>
          <p:cNvSpPr>
            <a:spLocks noGrp="1"/>
          </p:cNvSpPr>
          <p:nvPr>
            <p:ph sz="quarter" idx="4"/>
          </p:nvPr>
        </p:nvSpPr>
        <p:spPr>
          <a:xfrm>
            <a:off x="6007608" y="2750990"/>
            <a:ext cx="4663440" cy="3200400"/>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
</a:t>
            </a:r>
          </a:p>
        </p:txBody>
      </p:sp>
      <p:sp>
        <p:nvSpPr>
          <p:cNvPr id="7" name="Tijdelijke aanduiding datum 6"/>
          <p:cNvSpPr>
            <a:spLocks noGrp="1"/>
          </p:cNvSpPr>
          <p:nvPr>
            <p:ph type="dt" sz="half" idx="10"/>
          </p:nvPr>
        </p:nvSpPr>
        <p:spPr/>
        <p:txBody>
          <a:bodyPr/>
          <a:lstStyle>
            <a:lvl1pPr>
              <a:defRPr/>
            </a:lvl1pPr>
          </a:lstStyle>
          <a:p>
            <a:fld id="{C1F26FFC-DB64-43C2-BBED-A80A4A143DF4}" type="datetime1">
              <a:rPr lang="nl-NL" smtClean="0"/>
              <a:pPr/>
              <a:t>30-10-2013</a:t>
            </a:fld>
            <a:endParaRPr lang="nl-NL" dirty="0"/>
          </a:p>
        </p:txBody>
      </p:sp>
      <p:sp>
        <p:nvSpPr>
          <p:cNvPr id="8" name="Tijdelijke aanduiding voettekst 7"/>
          <p:cNvSpPr>
            <a:spLocks noGrp="1"/>
          </p:cNvSpPr>
          <p:nvPr>
            <p:ph type="ftr" sz="quarter" idx="11"/>
          </p:nvPr>
        </p:nvSpPr>
        <p:spPr/>
        <p:txBody>
          <a:bodyPr/>
          <a:lstStyle/>
          <a:p>
            <a:endParaRPr lang="nl-NL"/>
          </a:p>
        </p:txBody>
      </p:sp>
      <p:sp>
        <p:nvSpPr>
          <p:cNvPr id="9" name="Tijdelijke aanduiding dianummer 8"/>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285823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a:t>Klik om de stijl te bewerken</a:t>
            </a:r>
          </a:p>
        </p:txBody>
      </p:sp>
      <p:sp>
        <p:nvSpPr>
          <p:cNvPr id="3" name="Tijdelijke aanduiding datum 2"/>
          <p:cNvSpPr>
            <a:spLocks noGrp="1"/>
          </p:cNvSpPr>
          <p:nvPr>
            <p:ph type="dt" sz="half" idx="10"/>
          </p:nvPr>
        </p:nvSpPr>
        <p:spPr/>
        <p:txBody>
          <a:bodyPr/>
          <a:lstStyle>
            <a:lvl1pPr>
              <a:defRPr/>
            </a:lvl1pPr>
          </a:lstStyle>
          <a:p>
            <a:fld id="{014663FE-0051-442B-B0D7-6BAFCD2C31C3}" type="datetime1">
              <a:rPr lang="nl-NL" smtClean="0"/>
              <a:pPr/>
              <a:t>30-10-2013</a:t>
            </a:fld>
            <a:endParaRPr lang="nl-NL" dirty="0"/>
          </a:p>
        </p:txBody>
      </p:sp>
      <p:sp>
        <p:nvSpPr>
          <p:cNvPr id="4" name="Tijdelijke aanduiding voettekst 3"/>
          <p:cNvSpPr>
            <a:spLocks noGrp="1"/>
          </p:cNvSpPr>
          <p:nvPr>
            <p:ph type="ftr" sz="quarter" idx="11"/>
          </p:nvPr>
        </p:nvSpPr>
        <p:spPr/>
        <p:txBody>
          <a:bodyPr/>
          <a:lstStyle/>
          <a:p>
            <a:endParaRPr lang="nl-NL"/>
          </a:p>
        </p:txBody>
      </p:sp>
      <p:sp>
        <p:nvSpPr>
          <p:cNvPr id="5" name="Tijdelijke aanduiding dianummer 4"/>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19813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datum 1"/>
          <p:cNvSpPr>
            <a:spLocks noGrp="1"/>
          </p:cNvSpPr>
          <p:nvPr>
            <p:ph type="dt" sz="half" idx="10"/>
          </p:nvPr>
        </p:nvSpPr>
        <p:spPr/>
        <p:txBody>
          <a:bodyPr/>
          <a:lstStyle>
            <a:lvl1pPr>
              <a:defRPr/>
            </a:lvl1pPr>
          </a:lstStyle>
          <a:p>
            <a:fld id="{F5CE2921-1C83-4094-BBD4-C6416AD043DC}" type="datetime1">
              <a:rPr lang="nl-NL" smtClean="0"/>
              <a:pPr/>
              <a:t>30-10-2013</a:t>
            </a:fld>
            <a:endParaRPr lang="nl-NL" dirty="0"/>
          </a:p>
        </p:txBody>
      </p:sp>
      <p:sp>
        <p:nvSpPr>
          <p:cNvPr id="3" name="Tijdelijke aanduiding voettekst 2"/>
          <p:cNvSpPr>
            <a:spLocks noGrp="1"/>
          </p:cNvSpPr>
          <p:nvPr>
            <p:ph type="ftr" sz="quarter" idx="11"/>
          </p:nvPr>
        </p:nvSpPr>
        <p:spPr/>
        <p:txBody>
          <a:bodyPr/>
          <a:lstStyle/>
          <a:p>
            <a:endParaRPr lang="nl-NL"/>
          </a:p>
        </p:txBody>
      </p:sp>
      <p:sp>
        <p:nvSpPr>
          <p:cNvPr id="4" name="Tijdelijke aanduiding dianummer 3"/>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266373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onderschrift">
    <p:spTree>
      <p:nvGrpSpPr>
        <p:cNvPr id="1" name=""/>
        <p:cNvGrpSpPr/>
        <p:nvPr/>
      </p:nvGrpSpPr>
      <p:grpSpPr>
        <a:xfrm>
          <a:off x="0" y="0"/>
          <a:ext cx="0" cy="0"/>
          <a:chOff x="0" y="0"/>
          <a:chExt cx="0" cy="0"/>
        </a:xfrm>
      </p:grpSpPr>
      <p:sp>
        <p:nvSpPr>
          <p:cNvPr id="2" name="Driehoek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el 8"/>
          <p:cNvSpPr>
            <a:spLocks noGrp="1"/>
          </p:cNvSpPr>
          <p:nvPr>
            <p:ph type="title"/>
          </p:nvPr>
        </p:nvSpPr>
        <p:spPr>
          <a:xfrm>
            <a:off x="8261404" y="542282"/>
            <a:ext cx="3383280" cy="1920240"/>
          </a:xfrm>
        </p:spPr>
        <p:txBody>
          <a:bodyPr anchor="b">
            <a:noAutofit/>
          </a:bodyPr>
          <a:lstStyle>
            <a:lvl1pPr latinLnBrk="0">
              <a:lnSpc>
                <a:spcPct val="85000"/>
              </a:lnSpc>
              <a:defRPr lang="nl-NL" sz="4000">
                <a:solidFill>
                  <a:srgbClr val="FFFFFF"/>
                </a:solidFill>
              </a:defRPr>
            </a:lvl1pPr>
          </a:lstStyle>
          <a:p>
            <a:r>
              <a:rPr lang="nl-NL"/>
              <a:t>Klik om de stijl te bewerken</a:t>
            </a:r>
          </a:p>
        </p:txBody>
      </p:sp>
      <p:sp>
        <p:nvSpPr>
          <p:cNvPr id="3" name="Tijdelijke aanduiding inhoud 2"/>
          <p:cNvSpPr>
            <a:spLocks noGrp="1"/>
          </p:cNvSpPr>
          <p:nvPr>
            <p:ph idx="1"/>
          </p:nvPr>
        </p:nvSpPr>
        <p:spPr>
          <a:xfrm>
            <a:off x="762000" y="762000"/>
            <a:ext cx="6096000" cy="4572000"/>
          </a:xfrm>
        </p:spPr>
        <p:txBody>
          <a:bodyPr/>
          <a:lstStyle>
            <a:lvl1pPr latinLnBrk="0">
              <a:defRPr lang="nl-NL" sz="3200"/>
            </a:lvl1pPr>
            <a:lvl2pPr latinLnBrk="0">
              <a:defRPr lang="nl-NL" sz="2800"/>
            </a:lvl2pPr>
            <a:lvl3pPr latinLnBrk="0">
              <a:defRPr lang="nl-NL" sz="2400"/>
            </a:lvl3pPr>
            <a:lvl4pPr latinLnBrk="0">
              <a:defRPr lang="nl-NL" sz="2000"/>
            </a:lvl4pPr>
            <a:lvl5pPr latinLnBrk="0">
              <a:defRPr lang="nl-NL" sz="2000"/>
            </a:lvl5pPr>
            <a:lvl6pPr latinLnBrk="0">
              <a:defRPr lang="nl-NL" sz="2000"/>
            </a:lvl6pPr>
            <a:lvl7pPr latinLnBrk="0">
              <a:defRPr lang="nl-NL" sz="2000"/>
            </a:lvl7pPr>
            <a:lvl8pPr latinLnBrk="0">
              <a:defRPr lang="nl-NL" sz="2000"/>
            </a:lvl8pPr>
            <a:lvl9pPr latinLnBrk="0">
              <a:defRPr lang="nl-NL"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tekst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nl-NL" sz="1800">
                <a:solidFill>
                  <a:srgbClr val="262626"/>
                </a:solidFill>
              </a:defRPr>
            </a:lvl1pPr>
            <a:lvl2pPr marL="457200" indent="0" latinLnBrk="0">
              <a:buNone/>
              <a:defRPr lang="nl-NL" sz="1200"/>
            </a:lvl2pPr>
            <a:lvl3pPr marL="914400" indent="0" latinLnBrk="0">
              <a:buNone/>
              <a:defRPr lang="nl-NL" sz="1000"/>
            </a:lvl3pPr>
            <a:lvl4pPr marL="1371600" indent="0" latinLnBrk="0">
              <a:buNone/>
              <a:defRPr lang="nl-NL" sz="900"/>
            </a:lvl4pPr>
            <a:lvl5pPr marL="1828800" indent="0" latinLnBrk="0">
              <a:buNone/>
              <a:defRPr lang="nl-NL" sz="900"/>
            </a:lvl5pPr>
            <a:lvl6pPr marL="2286000" indent="0" latinLnBrk="0">
              <a:buNone/>
              <a:defRPr lang="nl-NL" sz="900"/>
            </a:lvl6pPr>
            <a:lvl7pPr marL="2743200" indent="0" latinLnBrk="0">
              <a:buNone/>
              <a:defRPr lang="nl-NL" sz="900"/>
            </a:lvl7pPr>
            <a:lvl8pPr marL="3200400" indent="0" latinLnBrk="0">
              <a:buNone/>
              <a:defRPr lang="nl-NL" sz="900"/>
            </a:lvl8pPr>
            <a:lvl9pPr marL="3657600" indent="0" latinLnBrk="0">
              <a:buNone/>
              <a:defRPr lang="nl-NL" sz="900"/>
            </a:lvl9pPr>
          </a:lstStyle>
          <a:p>
            <a:pPr marL="0" marR="0" lvl="0" indent="0" algn="l" defTabSz="914400" eaLnBrk="1" fontAlgn="auto" latinLnBrk="0" hangingPunct="1">
              <a:lnSpc>
                <a:spcPct val="100000"/>
              </a:lnSpc>
              <a:spcBef>
                <a:spcPts val="1400"/>
              </a:spcBef>
              <a:spcAft>
                <a:spcPts val="0"/>
              </a:spcAft>
              <a:buClrTx/>
              <a:buSzTx/>
              <a:buFontTx/>
              <a:buNone/>
              <a:tabLst/>
              <a:defRPr lang="nl-NL"/>
            </a:pPr>
            <a:r>
              <a:rPr lang="nl-NL"/>
              <a:t>Klik om de modelstijlen te bewerken</a:t>
            </a:r>
          </a:p>
        </p:txBody>
      </p:sp>
      <p:sp>
        <p:nvSpPr>
          <p:cNvPr id="5" name="Tijdelijke aanduiding datum 4"/>
          <p:cNvSpPr>
            <a:spLocks noGrp="1"/>
          </p:cNvSpPr>
          <p:nvPr>
            <p:ph type="dt" sz="half" idx="10"/>
          </p:nvPr>
        </p:nvSpPr>
        <p:spPr/>
        <p:txBody>
          <a:bodyPr/>
          <a:lstStyle>
            <a:lvl1pPr>
              <a:defRPr/>
            </a:lvl1pPr>
          </a:lstStyle>
          <a:p>
            <a:fld id="{39414268-984C-4856-A863-46074CC7DFCE}" type="datetime1">
              <a:rPr lang="nl-NL" smtClean="0"/>
              <a:pPr/>
              <a:t>30-10-2013</a:t>
            </a:fld>
            <a:endParaRPr lang="nl-NL" dirty="0"/>
          </a:p>
        </p:txBody>
      </p:sp>
      <p:sp>
        <p:nvSpPr>
          <p:cNvPr id="6" name="Tijdelijke aanduiding voettekst 5"/>
          <p:cNvSpPr>
            <a:spLocks noGrp="1"/>
          </p:cNvSpPr>
          <p:nvPr>
            <p:ph type="ftr" sz="quarter" idx="11"/>
          </p:nvPr>
        </p:nvSpPr>
        <p:spPr/>
        <p:txBody>
          <a:bodyPr/>
          <a:lstStyle/>
          <a:p>
            <a:endParaRPr lang="nl-NL"/>
          </a:p>
        </p:txBody>
      </p:sp>
      <p:sp>
        <p:nvSpPr>
          <p:cNvPr id="7" name="Tijdelijke aanduiding dianummer 6"/>
          <p:cNvSpPr>
            <a:spLocks noGrp="1"/>
          </p:cNvSpPr>
          <p:nvPr>
            <p:ph type="sldNum" sz="quarter" idx="12"/>
          </p:nvPr>
        </p:nvSpPr>
        <p:spPr/>
        <p:txBody>
          <a:bodyPr/>
          <a:lstStyle>
            <a:lvl1pPr latinLnBrk="0">
              <a:defRPr lang="nl-NL">
                <a:solidFill>
                  <a:srgbClr val="FFFFFF">
                    <a:alpha val="20000"/>
                  </a:srgbClr>
                </a:solidFill>
              </a:defRPr>
            </a:lvl1pPr>
          </a:lstStyle>
          <a:p>
            <a:fld id="{4FAB73BC-B049-4115-A692-8D63A059BFB8}" type="slidenum">
              <a:pPr/>
              <a:t>‹nr.›</a:t>
            </a:fld>
            <a:endParaRPr lang="nl-NL"/>
          </a:p>
        </p:txBody>
      </p:sp>
    </p:spTree>
    <p:extLst>
      <p:ext uri="{BB962C8B-B14F-4D97-AF65-F5344CB8AC3E}">
        <p14:creationId xmlns:p14="http://schemas.microsoft.com/office/powerpoint/2010/main" val="331196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inhoud 2"/>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datum 3"/>
          <p:cNvSpPr>
            <a:spLocks noGrp="1"/>
          </p:cNvSpPr>
          <p:nvPr>
            <p:ph type="dt" sz="half" idx="10"/>
          </p:nvPr>
        </p:nvSpPr>
        <p:spPr/>
        <p:txBody>
          <a:bodyPr/>
          <a:lstStyle>
            <a:lvl1pPr>
              <a:defRPr/>
            </a:lvl1pPr>
          </a:lstStyle>
          <a:p>
            <a:fld id="{915F608E-2855-47F9-9B48-43F6D0541B33}"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dirty="0"/>
          </a:p>
        </p:txBody>
      </p:sp>
      <p:sp>
        <p:nvSpPr>
          <p:cNvPr id="6" name="Tijdelijke aanduiding dianummer 5"/>
          <p:cNvSpPr>
            <a:spLocks noGrp="1"/>
          </p:cNvSpPr>
          <p:nvPr>
            <p:ph type="sldNum" sz="quarter" idx="12"/>
          </p:nvPr>
        </p:nvSpPr>
        <p:spPr/>
        <p:txBody>
          <a:bodyPr/>
          <a:lstStyle/>
          <a:p>
            <a:fld id="{4FAB73BC-B049-4115-A692-8D63A059BFB8}" type="slidenum">
              <a:rPr lang="nl-NL" smtClean="0"/>
              <a:t>‹nr.›</a:t>
            </a:fld>
            <a:endParaRPr lang="nl-NL" dirty="0"/>
          </a:p>
        </p:txBody>
      </p:sp>
    </p:spTree>
    <p:extLst>
      <p:ext uri="{BB962C8B-B14F-4D97-AF65-F5344CB8AC3E}">
        <p14:creationId xmlns:p14="http://schemas.microsoft.com/office/powerpoint/2010/main" val="119771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onderschrift">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9224" y="5418667"/>
            <a:ext cx="10780776" cy="613283"/>
          </a:xfrm>
        </p:spPr>
        <p:txBody>
          <a:bodyPr anchor="b">
            <a:normAutofit/>
          </a:bodyPr>
          <a:lstStyle>
            <a:lvl1pPr latinLnBrk="0">
              <a:defRPr lang="nl-NL" sz="3200" b="0">
                <a:solidFill>
                  <a:srgbClr val="FFFFFF"/>
                </a:solidFill>
              </a:defRPr>
            </a:lvl1pPr>
          </a:lstStyle>
          <a:p>
            <a:r>
              <a:rPr lang="nl-NL"/>
              <a:t>Klik om de stijl te bewerken</a:t>
            </a:r>
          </a:p>
        </p:txBody>
      </p:sp>
      <p:sp>
        <p:nvSpPr>
          <p:cNvPr id="3" name="Tijdelijke aanduiding afbeelding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nl-NL" sz="3200">
                <a:solidFill>
                  <a:schemeClr val="tx1">
                    <a:lumMod val="75000"/>
                    <a:lumOff val="25000"/>
                  </a:schemeClr>
                </a:solidFill>
              </a:defRPr>
            </a:lvl1pPr>
            <a:lvl2pPr marL="457200" indent="0" latinLnBrk="0">
              <a:buNone/>
              <a:defRPr lang="nl-NL" sz="2800"/>
            </a:lvl2pPr>
            <a:lvl3pPr marL="914400" indent="0" latinLnBrk="0">
              <a:buNone/>
              <a:defRPr lang="nl-NL" sz="2400"/>
            </a:lvl3pPr>
            <a:lvl4pPr marL="1371600" indent="0" latinLnBrk="0">
              <a:buNone/>
              <a:defRPr lang="nl-NL" sz="2000"/>
            </a:lvl4pPr>
            <a:lvl5pPr marL="1828800" indent="0" latinLnBrk="0">
              <a:buNone/>
              <a:defRPr lang="nl-NL" sz="2000"/>
            </a:lvl5pPr>
            <a:lvl6pPr marL="2286000" indent="0" latinLnBrk="0">
              <a:buNone/>
              <a:defRPr lang="nl-NL" sz="2000"/>
            </a:lvl6pPr>
            <a:lvl7pPr marL="2743200" indent="0" latinLnBrk="0">
              <a:buNone/>
              <a:defRPr lang="nl-NL" sz="2000"/>
            </a:lvl7pPr>
            <a:lvl8pPr marL="3200400" indent="0" latinLnBrk="0">
              <a:buNone/>
              <a:defRPr lang="nl-NL" sz="2000"/>
            </a:lvl8pPr>
            <a:lvl9pPr marL="3657600" indent="0" latinLnBrk="0">
              <a:buNone/>
              <a:defRPr lang="nl-NL" sz="2000"/>
            </a:lvl9pPr>
          </a:lstStyle>
          <a:p>
            <a:r>
              <a:rPr lang="nl-NL"/>
              <a:t>Klik op pictogram om afbeelding toe te voegen</a:t>
            </a:r>
          </a:p>
        </p:txBody>
      </p:sp>
      <p:sp>
        <p:nvSpPr>
          <p:cNvPr id="4" name="Tijdelijke aanduiding tekst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nl-NL" sz="1400">
                <a:solidFill>
                  <a:srgbClr val="262626"/>
                </a:solidFill>
              </a:defRPr>
            </a:lvl1pPr>
            <a:lvl2pPr marL="457200" indent="0" latinLnBrk="0">
              <a:buNone/>
              <a:defRPr lang="nl-NL" sz="1200"/>
            </a:lvl2pPr>
            <a:lvl3pPr marL="914400" indent="0" latinLnBrk="0">
              <a:buNone/>
              <a:defRPr lang="nl-NL" sz="1000"/>
            </a:lvl3pPr>
            <a:lvl4pPr marL="1371600" indent="0" latinLnBrk="0">
              <a:buNone/>
              <a:defRPr lang="nl-NL" sz="900"/>
            </a:lvl4pPr>
            <a:lvl5pPr marL="1828800" indent="0" latinLnBrk="0">
              <a:buNone/>
              <a:defRPr lang="nl-NL" sz="900"/>
            </a:lvl5pPr>
            <a:lvl6pPr marL="2286000" indent="0" latinLnBrk="0">
              <a:buNone/>
              <a:defRPr lang="nl-NL" sz="900"/>
            </a:lvl6pPr>
            <a:lvl7pPr marL="2743200" indent="0" latinLnBrk="0">
              <a:buNone/>
              <a:defRPr lang="nl-NL" sz="900"/>
            </a:lvl7pPr>
            <a:lvl8pPr marL="3200400" indent="0" latinLnBrk="0">
              <a:buNone/>
              <a:defRPr lang="nl-NL" sz="900"/>
            </a:lvl8pPr>
            <a:lvl9pPr marL="3657600" indent="0" latinLnBrk="0">
              <a:buNone/>
              <a:defRPr lang="nl-NL" sz="900"/>
            </a:lvl9pPr>
          </a:lstStyle>
          <a:p>
            <a:pPr lvl="0"/>
            <a:r>
              <a:rPr lang="nl-NL"/>
              <a:t>Klik om de modelstijlen te bewerken</a:t>
            </a:r>
          </a:p>
        </p:txBody>
      </p:sp>
      <p:sp>
        <p:nvSpPr>
          <p:cNvPr id="12" name="Tijdelijke aanduiding datum 11"/>
          <p:cNvSpPr>
            <a:spLocks noGrp="1"/>
          </p:cNvSpPr>
          <p:nvPr>
            <p:ph type="dt" sz="half" idx="10"/>
          </p:nvPr>
        </p:nvSpPr>
        <p:spPr/>
        <p:txBody>
          <a:bodyPr/>
          <a:lstStyle>
            <a:lvl1pPr latinLnBrk="0">
              <a:defRPr lang="nl-NL">
                <a:solidFill>
                  <a:srgbClr val="FFFFFF">
                    <a:alpha val="80000"/>
                  </a:srgbClr>
                </a:solidFill>
              </a:defRPr>
            </a:lvl1pPr>
          </a:lstStyle>
          <a:p>
            <a:fld id="{7838D418-6A73-4DCA-BC1E-7435C5477B2B}" type="datetime1">
              <a:rPr lang="nl-NL" smtClean="0"/>
              <a:pPr/>
              <a:t>30-10-2013</a:t>
            </a:fld>
            <a:endParaRPr lang="nl-NL" dirty="0"/>
          </a:p>
        </p:txBody>
      </p:sp>
      <p:sp>
        <p:nvSpPr>
          <p:cNvPr id="13" name="Tijdelijke aanduiding voettekst 12"/>
          <p:cNvSpPr>
            <a:spLocks noGrp="1"/>
          </p:cNvSpPr>
          <p:nvPr>
            <p:ph type="ftr" sz="quarter" idx="11"/>
          </p:nvPr>
        </p:nvSpPr>
        <p:spPr/>
        <p:txBody>
          <a:bodyPr/>
          <a:lstStyle>
            <a:lvl1pPr latinLnBrk="0">
              <a:defRPr lang="nl-NL">
                <a:solidFill>
                  <a:srgbClr val="FFFFFF">
                    <a:alpha val="80000"/>
                  </a:srgbClr>
                </a:solidFill>
              </a:defRPr>
            </a:lvl1pPr>
          </a:lstStyle>
          <a:p>
            <a:endParaRPr lang="nl-NL"/>
          </a:p>
        </p:txBody>
      </p:sp>
      <p:sp>
        <p:nvSpPr>
          <p:cNvPr id="14" name="Tijdelijke aanduiding dianummer 13"/>
          <p:cNvSpPr>
            <a:spLocks noGrp="1"/>
          </p:cNvSpPr>
          <p:nvPr>
            <p:ph type="sldNum" sz="quarter" idx="12"/>
          </p:nvPr>
        </p:nvSpPr>
        <p:spPr/>
        <p:txBody>
          <a:bodyPr/>
          <a:lstStyle>
            <a:lvl1pPr latinLnBrk="0">
              <a:defRPr lang="nl-NL">
                <a:solidFill>
                  <a:srgbClr val="FFFFFF">
                    <a:alpha val="25000"/>
                  </a:srgbClr>
                </a:solidFill>
              </a:defRPr>
            </a:lvl1pPr>
          </a:lstStyle>
          <a:p>
            <a:fld id="{4FAB73BC-B049-4115-A692-8D63A059BFB8}" type="slidenum">
              <a:pPr/>
              <a:t>‹nr.›</a:t>
            </a:fld>
            <a:endParaRPr lang="nl-NL"/>
          </a:p>
        </p:txBody>
      </p:sp>
    </p:spTree>
    <p:extLst>
      <p:ext uri="{BB962C8B-B14F-4D97-AF65-F5344CB8AC3E}">
        <p14:creationId xmlns:p14="http://schemas.microsoft.com/office/powerpoint/2010/main" val="10150134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datum 3"/>
          <p:cNvSpPr>
            <a:spLocks noGrp="1"/>
          </p:cNvSpPr>
          <p:nvPr>
            <p:ph type="dt" sz="half" idx="10"/>
          </p:nvPr>
        </p:nvSpPr>
        <p:spPr/>
        <p:txBody>
          <a:bodyPr/>
          <a:lstStyle>
            <a:lvl1pPr>
              <a:defRPr/>
            </a:lvl1pPr>
          </a:lstStyle>
          <a:p>
            <a:fld id="{560DF238-DC5A-4F75-A16B-FAC37147FFFB}"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a:p>
        </p:txBody>
      </p:sp>
      <p:sp>
        <p:nvSpPr>
          <p:cNvPr id="6" name="Tijdelijke aanduiding dianummer 5"/>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189123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43950" y="695325"/>
            <a:ext cx="2628900" cy="4800600"/>
          </a:xfrm>
        </p:spPr>
        <p:txBody>
          <a:bodyPr vert="eaVert"/>
          <a:lstStyle/>
          <a:p>
            <a:r>
              <a:rPr lang="nl-NL"/>
              <a:t>Klik om de stijl te bewerken</a:t>
            </a:r>
          </a:p>
        </p:txBody>
      </p:sp>
      <p:sp>
        <p:nvSpPr>
          <p:cNvPr id="3" name="Tijdelijke aanduiding verticale tekst 2"/>
          <p:cNvSpPr>
            <a:spLocks noGrp="1"/>
          </p:cNvSpPr>
          <p:nvPr>
            <p:ph type="body" orient="vert" idx="1"/>
          </p:nvPr>
        </p:nvSpPr>
        <p:spPr>
          <a:xfrm>
            <a:off x="771525" y="714375"/>
            <a:ext cx="7734300" cy="540067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datum 3"/>
          <p:cNvSpPr>
            <a:spLocks noGrp="1"/>
          </p:cNvSpPr>
          <p:nvPr>
            <p:ph type="dt" sz="half" idx="10"/>
          </p:nvPr>
        </p:nvSpPr>
        <p:spPr/>
        <p:txBody>
          <a:bodyPr/>
          <a:lstStyle>
            <a:lvl1pPr>
              <a:defRPr/>
            </a:lvl1pPr>
          </a:lstStyle>
          <a:p>
            <a:fld id="{797A9FDE-A0DD-4670-9223-CCD3D2C7A0BA}"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a:p>
        </p:txBody>
      </p:sp>
      <p:sp>
        <p:nvSpPr>
          <p:cNvPr id="6" name="Tijdelijke aanduiding dianummer 5"/>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84953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4" name="Driehoek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p:nvPr>
        </p:nvSpPr>
        <p:spPr>
          <a:xfrm>
            <a:off x="603504" y="770467"/>
            <a:ext cx="10782300" cy="3352800"/>
          </a:xfrm>
        </p:spPr>
        <p:txBody>
          <a:bodyPr anchor="b">
            <a:noAutofit/>
          </a:bodyPr>
          <a:lstStyle>
            <a:lvl1pPr algn="l" latinLnBrk="0">
              <a:lnSpc>
                <a:spcPct val="80000"/>
              </a:lnSpc>
              <a:defRPr lang="nl-NL" sz="8800" spc="-120" baseline="0">
                <a:solidFill>
                  <a:srgbClr val="FFFFFF"/>
                </a:solidFill>
              </a:defRPr>
            </a:lvl1pPr>
          </a:lstStyle>
          <a:p>
            <a:r>
              <a:rPr lang="nl-NL"/>
              <a:t>Klik om de stijl te bewerken</a:t>
            </a:r>
          </a:p>
        </p:txBody>
      </p:sp>
      <p:sp>
        <p:nvSpPr>
          <p:cNvPr id="3" name="Subtitel 2"/>
          <p:cNvSpPr>
            <a:spLocks noGrp="1"/>
          </p:cNvSpPr>
          <p:nvPr>
            <p:ph type="subTitle" idx="1"/>
          </p:nvPr>
        </p:nvSpPr>
        <p:spPr>
          <a:xfrm>
            <a:off x="667512" y="4206876"/>
            <a:ext cx="9228201" cy="1645920"/>
          </a:xfrm>
        </p:spPr>
        <p:txBody>
          <a:bodyPr>
            <a:normAutofit/>
          </a:bodyPr>
          <a:lstStyle>
            <a:lvl1pPr marL="0" indent="0" algn="l" latinLnBrk="0">
              <a:buNone/>
              <a:defRPr lang="nl-NL" sz="3200">
                <a:solidFill>
                  <a:srgbClr val="262626"/>
                </a:solidFill>
                <a:latin typeface="+mj-lt"/>
              </a:defRPr>
            </a:lvl1pPr>
            <a:lvl2pPr marL="457200" indent="0" algn="ctr" latinLnBrk="0">
              <a:buNone/>
              <a:defRPr lang="nl-NL" sz="2800"/>
            </a:lvl2pPr>
            <a:lvl3pPr marL="914400" indent="0" algn="ctr" latinLnBrk="0">
              <a:buNone/>
              <a:defRPr lang="nl-NL" sz="2400"/>
            </a:lvl3pPr>
            <a:lvl4pPr marL="1371600" indent="0" algn="ctr" latinLnBrk="0">
              <a:buNone/>
              <a:defRPr lang="nl-NL" sz="2000"/>
            </a:lvl4pPr>
            <a:lvl5pPr marL="1828800" indent="0" algn="ctr" latinLnBrk="0">
              <a:buNone/>
              <a:defRPr lang="nl-NL" sz="2000"/>
            </a:lvl5pPr>
            <a:lvl6pPr marL="2286000" indent="0" algn="ctr" latinLnBrk="0">
              <a:buNone/>
              <a:defRPr lang="nl-NL" sz="2000"/>
            </a:lvl6pPr>
            <a:lvl7pPr marL="2743200" indent="0" algn="ctr" latinLnBrk="0">
              <a:buNone/>
              <a:defRPr lang="nl-NL" sz="2000"/>
            </a:lvl7pPr>
            <a:lvl8pPr marL="3200400" indent="0" algn="ctr" latinLnBrk="0">
              <a:buNone/>
              <a:defRPr lang="nl-NL" sz="2000"/>
            </a:lvl8pPr>
            <a:lvl9pPr marL="3657600" indent="0" algn="ctr" latinLnBrk="0">
              <a:buNone/>
              <a:defRPr lang="nl-NL" sz="2000"/>
            </a:lvl9pPr>
          </a:lstStyle>
          <a:p>
            <a:r>
              <a:rPr lang="nl-NL"/>
              <a:t>Klik om de ondertitelstijl van het model te bewerken</a:t>
            </a:r>
          </a:p>
        </p:txBody>
      </p:sp>
      <p:sp>
        <p:nvSpPr>
          <p:cNvPr id="7" name="Tijdelijke aanduiding datum 6"/>
          <p:cNvSpPr>
            <a:spLocks noGrp="1"/>
          </p:cNvSpPr>
          <p:nvPr>
            <p:ph type="dt" sz="half" idx="10"/>
          </p:nvPr>
        </p:nvSpPr>
        <p:spPr/>
        <p:txBody>
          <a:bodyPr/>
          <a:lstStyle>
            <a:lvl1pPr latinLnBrk="0">
              <a:defRPr lang="nl-NL">
                <a:solidFill>
                  <a:srgbClr val="FFFFFF">
                    <a:alpha val="80000"/>
                  </a:srgbClr>
                </a:solidFill>
              </a:defRPr>
            </a:lvl1pPr>
          </a:lstStyle>
          <a:p>
            <a:fld id="{8EA84F10-DD34-4208-855F-D70F6EA93C58}" type="datetime1">
              <a:rPr lang="nl-NL" smtClean="0"/>
              <a:pPr/>
              <a:t>30-10-2013</a:t>
            </a:fld>
            <a:endParaRPr lang="nl-NL" dirty="0"/>
          </a:p>
        </p:txBody>
      </p:sp>
      <p:sp>
        <p:nvSpPr>
          <p:cNvPr id="8" name="Tijdelijke aanduiding voettekst 7"/>
          <p:cNvSpPr>
            <a:spLocks noGrp="1"/>
          </p:cNvSpPr>
          <p:nvPr>
            <p:ph type="ftr" sz="quarter" idx="11"/>
          </p:nvPr>
        </p:nvSpPr>
        <p:spPr/>
        <p:txBody>
          <a:bodyPr/>
          <a:lstStyle>
            <a:lvl1pPr latinLnBrk="0">
              <a:defRPr lang="nl-NL">
                <a:solidFill>
                  <a:srgbClr val="FFFFFF">
                    <a:alpha val="80000"/>
                  </a:srgbClr>
                </a:solidFill>
              </a:defRPr>
            </a:lvl1pPr>
          </a:lstStyle>
          <a:p>
            <a:endParaRPr lang="nl-NL"/>
          </a:p>
        </p:txBody>
      </p:sp>
      <p:sp>
        <p:nvSpPr>
          <p:cNvPr id="9" name="Tijdelijke aanduiding dianummer 8"/>
          <p:cNvSpPr>
            <a:spLocks noGrp="1"/>
          </p:cNvSpPr>
          <p:nvPr>
            <p:ph type="sldNum" sz="quarter" idx="12"/>
          </p:nvPr>
        </p:nvSpPr>
        <p:spPr/>
        <p:txBody>
          <a:bodyPr/>
          <a:lstStyle>
            <a:lvl1pPr latinLnBrk="0">
              <a:defRPr lang="nl-NL">
                <a:solidFill>
                  <a:srgbClr val="FFFFFF">
                    <a:alpha val="25000"/>
                  </a:srgbClr>
                </a:solidFill>
              </a:defRPr>
            </a:lvl1pPr>
          </a:lstStyle>
          <a:p>
            <a:fld id="{4FAB73BC-B049-4115-A692-8D63A059BFB8}" type="slidenum">
              <a:pPr/>
              <a:t>‹nr.›</a:t>
            </a:fld>
            <a:endParaRPr lang="nl-NL"/>
          </a:p>
        </p:txBody>
      </p:sp>
    </p:spTree>
    <p:extLst>
      <p:ext uri="{BB962C8B-B14F-4D97-AF65-F5344CB8AC3E}">
        <p14:creationId xmlns:p14="http://schemas.microsoft.com/office/powerpoint/2010/main" val="291722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datum 3"/>
          <p:cNvSpPr>
            <a:spLocks noGrp="1"/>
          </p:cNvSpPr>
          <p:nvPr>
            <p:ph type="dt" sz="half" idx="10"/>
          </p:nvPr>
        </p:nvSpPr>
        <p:spPr/>
        <p:txBody>
          <a:bodyPr/>
          <a:lstStyle>
            <a:lvl1pPr>
              <a:defRPr/>
            </a:lvl1pPr>
          </a:lstStyle>
          <a:p>
            <a:fld id="{3805B3FE-38F2-4918-97EE-C7A3FFCD2165}"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a:p>
        </p:txBody>
      </p:sp>
      <p:sp>
        <p:nvSpPr>
          <p:cNvPr id="6" name="Tijdelijke aanduiding dianummer 5"/>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224898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03504" y="767419"/>
            <a:ext cx="10780776" cy="3355848"/>
          </a:xfrm>
        </p:spPr>
        <p:txBody>
          <a:bodyPr anchor="b">
            <a:normAutofit/>
          </a:bodyPr>
          <a:lstStyle>
            <a:lvl1pPr latinLnBrk="0">
              <a:lnSpc>
                <a:spcPct val="80000"/>
              </a:lnSpc>
              <a:defRPr lang="nl-NL" sz="8800" b="0" baseline="0">
                <a:solidFill>
                  <a:schemeClr val="accent1"/>
                </a:solidFill>
              </a:defRPr>
            </a:lvl1pPr>
          </a:lstStyle>
          <a:p>
            <a:r>
              <a:rPr lang="nl-NL"/>
              <a:t>Klik om de stijl te bewerken</a:t>
            </a:r>
          </a:p>
        </p:txBody>
      </p:sp>
      <p:sp>
        <p:nvSpPr>
          <p:cNvPr id="3" name="Tijdelijke aanduiding tekst 2"/>
          <p:cNvSpPr>
            <a:spLocks noGrp="1"/>
          </p:cNvSpPr>
          <p:nvPr>
            <p:ph type="body" idx="1"/>
          </p:nvPr>
        </p:nvSpPr>
        <p:spPr>
          <a:xfrm>
            <a:off x="667512" y="4204209"/>
            <a:ext cx="9226296" cy="1645920"/>
          </a:xfrm>
        </p:spPr>
        <p:txBody>
          <a:bodyPr anchor="t">
            <a:normAutofit/>
          </a:bodyPr>
          <a:lstStyle>
            <a:lvl1pPr marL="0" indent="0" latinLnBrk="0">
              <a:buNone/>
              <a:defRPr lang="nl-NL" sz="3200">
                <a:solidFill>
                  <a:schemeClr val="tx1"/>
                </a:solidFill>
                <a:latin typeface="+mj-lt"/>
              </a:defRPr>
            </a:lvl1pPr>
            <a:lvl2pPr marL="457200" indent="0" latinLnBrk="0">
              <a:buNone/>
              <a:defRPr lang="nl-NL" sz="1800">
                <a:solidFill>
                  <a:schemeClr val="tx1">
                    <a:tint val="75000"/>
                  </a:schemeClr>
                </a:solidFill>
              </a:defRPr>
            </a:lvl2pPr>
            <a:lvl3pPr marL="914400" indent="0" latinLnBrk="0">
              <a:buNone/>
              <a:defRPr lang="nl-NL" sz="1600">
                <a:solidFill>
                  <a:schemeClr val="tx1">
                    <a:tint val="75000"/>
                  </a:schemeClr>
                </a:solidFill>
              </a:defRPr>
            </a:lvl3pPr>
            <a:lvl4pPr marL="1371600" indent="0" latinLnBrk="0">
              <a:buNone/>
              <a:defRPr lang="nl-NL" sz="1400">
                <a:solidFill>
                  <a:schemeClr val="tx1">
                    <a:tint val="75000"/>
                  </a:schemeClr>
                </a:solidFill>
              </a:defRPr>
            </a:lvl4pPr>
            <a:lvl5pPr marL="1828800" indent="0" latinLnBrk="0">
              <a:buNone/>
              <a:defRPr lang="nl-NL" sz="1400">
                <a:solidFill>
                  <a:schemeClr val="tx1">
                    <a:tint val="75000"/>
                  </a:schemeClr>
                </a:solidFill>
              </a:defRPr>
            </a:lvl5pPr>
            <a:lvl6pPr marL="2286000" indent="0" latinLnBrk="0">
              <a:buNone/>
              <a:defRPr lang="nl-NL" sz="1400">
                <a:solidFill>
                  <a:schemeClr val="tx1">
                    <a:tint val="75000"/>
                  </a:schemeClr>
                </a:solidFill>
              </a:defRPr>
            </a:lvl6pPr>
            <a:lvl7pPr marL="2743200" indent="0" latinLnBrk="0">
              <a:buNone/>
              <a:defRPr lang="nl-NL" sz="1400">
                <a:solidFill>
                  <a:schemeClr val="tx1">
                    <a:tint val="75000"/>
                  </a:schemeClr>
                </a:solidFill>
              </a:defRPr>
            </a:lvl7pPr>
            <a:lvl8pPr marL="3200400" indent="0" latinLnBrk="0">
              <a:buNone/>
              <a:defRPr lang="nl-NL" sz="1400">
                <a:solidFill>
                  <a:schemeClr val="tx1">
                    <a:tint val="75000"/>
                  </a:schemeClr>
                </a:solidFill>
              </a:defRPr>
            </a:lvl8pPr>
            <a:lvl9pPr marL="3657600" indent="0" latinLnBrk="0">
              <a:buNone/>
              <a:defRPr lang="nl-NL" sz="1400">
                <a:solidFill>
                  <a:schemeClr val="tx1">
                    <a:tint val="75000"/>
                  </a:schemeClr>
                </a:solidFill>
              </a:defRPr>
            </a:lvl9pPr>
          </a:lstStyle>
          <a:p>
            <a:pPr lvl="0"/>
            <a:r>
              <a:rPr lang="nl-NL"/>
              <a:t>Klik om de modelstijlen te bewerken</a:t>
            </a:r>
          </a:p>
        </p:txBody>
      </p:sp>
      <p:sp>
        <p:nvSpPr>
          <p:cNvPr id="4" name="Tijdelijke aanduiding datum 3"/>
          <p:cNvSpPr>
            <a:spLocks noGrp="1"/>
          </p:cNvSpPr>
          <p:nvPr>
            <p:ph type="dt" sz="half" idx="10"/>
          </p:nvPr>
        </p:nvSpPr>
        <p:spPr/>
        <p:txBody>
          <a:bodyPr/>
          <a:lstStyle>
            <a:lvl1pPr>
              <a:defRPr/>
            </a:lvl1pPr>
          </a:lstStyle>
          <a:p>
            <a:fld id="{7F48091E-B51B-49AC-8AF7-DC94E1CCFBAD}"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a:p>
        </p:txBody>
      </p:sp>
      <p:sp>
        <p:nvSpPr>
          <p:cNvPr id="6" name="Tijdelijke aanduiding dianummer 5"/>
          <p:cNvSpPr>
            <a:spLocks noGrp="1"/>
          </p:cNvSpPr>
          <p:nvPr>
            <p:ph type="sldNum" sz="quarter" idx="12"/>
          </p:nvPr>
        </p:nvSpPr>
        <p:spPr/>
        <p:txBody>
          <a:bodyPr/>
          <a:lstStyle/>
          <a:p>
            <a:fld id="{4FAB73BC-B049-4115-A692-8D63A059BFB8}" type="slidenum">
              <a:pPr/>
              <a:t>‹nr.›</a:t>
            </a:fld>
            <a:endParaRPr lang="nl-NL"/>
          </a:p>
        </p:txBody>
      </p:sp>
    </p:spTree>
    <p:extLst>
      <p:ext uri="{BB962C8B-B14F-4D97-AF65-F5344CB8AC3E}">
        <p14:creationId xmlns:p14="http://schemas.microsoft.com/office/powerpoint/2010/main" val="15380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ee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inhoud 2"/>
          <p:cNvSpPr>
            <a:spLocks noGrp="1"/>
          </p:cNvSpPr>
          <p:nvPr>
            <p:ph sz="half" idx="1"/>
          </p:nvPr>
        </p:nvSpPr>
        <p:spPr>
          <a:xfrm>
            <a:off x="676656" y="1998134"/>
            <a:ext cx="4663440" cy="3767328"/>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inhoud 3"/>
          <p:cNvSpPr>
            <a:spLocks noGrp="1"/>
          </p:cNvSpPr>
          <p:nvPr>
            <p:ph sz="half" idx="2"/>
          </p:nvPr>
        </p:nvSpPr>
        <p:spPr>
          <a:xfrm>
            <a:off x="6011330" y="1998134"/>
            <a:ext cx="4663440" cy="3767328"/>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datum 4"/>
          <p:cNvSpPr>
            <a:spLocks noGrp="1"/>
          </p:cNvSpPr>
          <p:nvPr>
            <p:ph type="dt" sz="half" idx="10"/>
          </p:nvPr>
        </p:nvSpPr>
        <p:spPr/>
        <p:txBody>
          <a:bodyPr/>
          <a:lstStyle>
            <a:lvl1pPr>
              <a:defRPr/>
            </a:lvl1pPr>
          </a:lstStyle>
          <a:p>
            <a:fld id="{6CAFB9E5-E982-4E9E-B6E8-CBF39F05294A}" type="datetime1">
              <a:rPr lang="nl-NL" smtClean="0"/>
              <a:pPr/>
              <a:t>30-10-2013</a:t>
            </a:fld>
            <a:endParaRPr lang="nl-NL" dirty="0"/>
          </a:p>
        </p:txBody>
      </p:sp>
      <p:sp>
        <p:nvSpPr>
          <p:cNvPr id="6" name="Tijdelijke aanduiding voettekst 5"/>
          <p:cNvSpPr>
            <a:spLocks noGrp="1"/>
          </p:cNvSpPr>
          <p:nvPr>
            <p:ph type="ftr" sz="quarter" idx="11"/>
          </p:nvPr>
        </p:nvSpPr>
        <p:spPr/>
        <p:txBody>
          <a:bodyPr/>
          <a:lstStyle/>
          <a:p>
            <a:endParaRPr lang="nl-NL"/>
          </a:p>
        </p:txBody>
      </p:sp>
      <p:sp>
        <p:nvSpPr>
          <p:cNvPr id="7" name="Tijdelijke aanduiding dianummer 6"/>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400808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nl-NL"/>
              <a:t>Klik om de stijl te bewerken</a:t>
            </a:r>
          </a:p>
        </p:txBody>
      </p:sp>
      <p:sp>
        <p:nvSpPr>
          <p:cNvPr id="3" name="Tijdelijke aanduiding tekst 2"/>
          <p:cNvSpPr>
            <a:spLocks noGrp="1"/>
          </p:cNvSpPr>
          <p:nvPr>
            <p:ph type="body" idx="1"/>
          </p:nvPr>
        </p:nvSpPr>
        <p:spPr>
          <a:xfrm>
            <a:off x="676656" y="2040467"/>
            <a:ext cx="4663440" cy="723400"/>
          </a:xfrm>
        </p:spPr>
        <p:txBody>
          <a:bodyPr anchor="ctr">
            <a:normAutofit/>
          </a:bodyPr>
          <a:lstStyle>
            <a:lvl1pPr marL="0" indent="0" latinLnBrk="0">
              <a:buNone/>
              <a:defRPr lang="nl-NL" sz="2200" b="0" cap="all" baseline="0">
                <a:solidFill>
                  <a:schemeClr val="tx1">
                    <a:lumMod val="85000"/>
                    <a:lumOff val="15000"/>
                  </a:schemeClr>
                </a:solidFill>
                <a:latin typeface="+mj-lt"/>
              </a:defRPr>
            </a:lvl1pPr>
            <a:lvl2pPr marL="457200" indent="0" latinLnBrk="0">
              <a:buNone/>
              <a:defRPr lang="nl-NL" sz="2000" b="1"/>
            </a:lvl2pPr>
            <a:lvl3pPr marL="914400" indent="0" latinLnBrk="0">
              <a:buNone/>
              <a:defRPr lang="nl-NL" sz="1800" b="1"/>
            </a:lvl3pPr>
            <a:lvl4pPr marL="1371600" indent="0" latinLnBrk="0">
              <a:buNone/>
              <a:defRPr lang="nl-NL" sz="1600" b="1"/>
            </a:lvl4pPr>
            <a:lvl5pPr marL="1828800" indent="0" latinLnBrk="0">
              <a:buNone/>
              <a:defRPr lang="nl-NL" sz="1600" b="1"/>
            </a:lvl5pPr>
            <a:lvl6pPr marL="2286000" indent="0" latinLnBrk="0">
              <a:buNone/>
              <a:defRPr lang="nl-NL" sz="1600" b="1"/>
            </a:lvl6pPr>
            <a:lvl7pPr marL="2743200" indent="0" latinLnBrk="0">
              <a:buNone/>
              <a:defRPr lang="nl-NL" sz="1600" b="1"/>
            </a:lvl7pPr>
            <a:lvl8pPr marL="3200400" indent="0" latinLnBrk="0">
              <a:buNone/>
              <a:defRPr lang="nl-NL" sz="1600" b="1"/>
            </a:lvl8pPr>
            <a:lvl9pPr marL="3657600" indent="0" latinLnBrk="0">
              <a:buNone/>
              <a:defRPr lang="nl-NL" sz="1600" b="1"/>
            </a:lvl9pPr>
          </a:lstStyle>
          <a:p>
            <a:pPr lvl="0"/>
            <a:r>
              <a:rPr lang="nl-NL" dirty="0"/>
              <a:t>Klik om de modelstijlen te bewerken</a:t>
            </a:r>
          </a:p>
        </p:txBody>
      </p:sp>
      <p:sp>
        <p:nvSpPr>
          <p:cNvPr id="4" name="Tijdelijke aanduiding inhoud 3"/>
          <p:cNvSpPr>
            <a:spLocks noGrp="1"/>
          </p:cNvSpPr>
          <p:nvPr>
            <p:ph sz="half" idx="2"/>
          </p:nvPr>
        </p:nvSpPr>
        <p:spPr>
          <a:xfrm>
            <a:off x="676656" y="2753084"/>
            <a:ext cx="4663440" cy="3200400"/>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tekst 4"/>
          <p:cNvSpPr>
            <a:spLocks noGrp="1"/>
          </p:cNvSpPr>
          <p:nvPr>
            <p:ph type="body" sz="quarter" idx="3"/>
          </p:nvPr>
        </p:nvSpPr>
        <p:spPr>
          <a:xfrm>
            <a:off x="6007608" y="2038435"/>
            <a:ext cx="4663440" cy="722376"/>
          </a:xfrm>
        </p:spPr>
        <p:txBody>
          <a:bodyPr anchor="ctr">
            <a:normAutofit/>
          </a:bodyPr>
          <a:lstStyle>
            <a:lvl1pPr marL="0" indent="0" latinLnBrk="0">
              <a:buNone/>
              <a:defRPr lang="nl-NL" sz="2200" b="0" cap="all" baseline="0">
                <a:solidFill>
                  <a:schemeClr val="tx1">
                    <a:lumMod val="85000"/>
                    <a:lumOff val="15000"/>
                  </a:schemeClr>
                </a:solidFill>
                <a:latin typeface="+mj-lt"/>
              </a:defRPr>
            </a:lvl1pPr>
            <a:lvl2pPr marL="457200" indent="0" latinLnBrk="0">
              <a:buNone/>
              <a:defRPr lang="nl-NL" sz="2000" b="1"/>
            </a:lvl2pPr>
            <a:lvl3pPr marL="914400" indent="0" latinLnBrk="0">
              <a:buNone/>
              <a:defRPr lang="nl-NL" sz="1800" b="1"/>
            </a:lvl3pPr>
            <a:lvl4pPr marL="1371600" indent="0" latinLnBrk="0">
              <a:buNone/>
              <a:defRPr lang="nl-NL" sz="1600" b="1"/>
            </a:lvl4pPr>
            <a:lvl5pPr marL="1828800" indent="0" latinLnBrk="0">
              <a:buNone/>
              <a:defRPr lang="nl-NL" sz="1600" b="1"/>
            </a:lvl5pPr>
            <a:lvl6pPr marL="2286000" indent="0" latinLnBrk="0">
              <a:buNone/>
              <a:defRPr lang="nl-NL" sz="1600" b="1"/>
            </a:lvl6pPr>
            <a:lvl7pPr marL="2743200" indent="0" latinLnBrk="0">
              <a:buNone/>
              <a:defRPr lang="nl-NL" sz="1600" b="1"/>
            </a:lvl7pPr>
            <a:lvl8pPr marL="3200400" indent="0" latinLnBrk="0">
              <a:buNone/>
              <a:defRPr lang="nl-NL" sz="1600" b="1"/>
            </a:lvl8pPr>
            <a:lvl9pPr marL="3657600" indent="0" latinLnBrk="0">
              <a:buNone/>
              <a:defRPr lang="nl-NL" sz="1600" b="1"/>
            </a:lvl9pPr>
          </a:lstStyle>
          <a:p>
            <a:pPr lvl="0"/>
            <a:r>
              <a:rPr lang="nl-NL"/>
              <a:t>Klik om de modelstijlen te bewerken</a:t>
            </a:r>
          </a:p>
        </p:txBody>
      </p:sp>
      <p:sp>
        <p:nvSpPr>
          <p:cNvPr id="6" name="Tijdelijke aanduiding inhoud 5"/>
          <p:cNvSpPr>
            <a:spLocks noGrp="1"/>
          </p:cNvSpPr>
          <p:nvPr>
            <p:ph sz="quarter" idx="4"/>
          </p:nvPr>
        </p:nvSpPr>
        <p:spPr>
          <a:xfrm>
            <a:off x="6007608" y="2750990"/>
            <a:ext cx="4663440" cy="3200400"/>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a:t>Klik om de modelstijlen te bewerken</a:t>
            </a:r>
          </a:p>
          <a:p>
            <a:pPr lvl="1"/>
            <a:r>
              <a:rPr lang="nl-NL"/>
              <a:t>Tweede niveau</a:t>
            </a:r>
          </a:p>
          <a:p>
            <a:pPr lvl="2"/>
            <a:r>
              <a:rPr lang="nl-NL"/>
              <a:t>Derde niveau</a:t>
            </a:r>
          </a:p>
          <a:p>
            <a:pPr lvl="3"/>
            <a:r>
              <a:rPr lang="nl-NL"/>
              <a:t>Vierde niveau
</a:t>
            </a:r>
          </a:p>
          <a:p>
            <a:pPr lvl="4"/>
            <a:r>
              <a:rPr lang="nl-NL"/>
              <a:t>Vijfde niveau</a:t>
            </a:r>
          </a:p>
        </p:txBody>
      </p:sp>
      <p:sp>
        <p:nvSpPr>
          <p:cNvPr id="7" name="Tijdelijke aanduiding datum 6"/>
          <p:cNvSpPr>
            <a:spLocks noGrp="1"/>
          </p:cNvSpPr>
          <p:nvPr>
            <p:ph type="dt" sz="half" idx="10"/>
          </p:nvPr>
        </p:nvSpPr>
        <p:spPr/>
        <p:txBody>
          <a:bodyPr/>
          <a:lstStyle>
            <a:lvl1pPr>
              <a:defRPr/>
            </a:lvl1pPr>
          </a:lstStyle>
          <a:p>
            <a:fld id="{BA358034-1A33-40BD-84B1-3D5910D95357}" type="datetime1">
              <a:rPr lang="nl-NL" smtClean="0"/>
              <a:pPr/>
              <a:t>30-10-2013</a:t>
            </a:fld>
            <a:endParaRPr lang="nl-NL" dirty="0"/>
          </a:p>
        </p:txBody>
      </p:sp>
      <p:sp>
        <p:nvSpPr>
          <p:cNvPr id="8" name="Tijdelijke aanduiding voettekst 7"/>
          <p:cNvSpPr>
            <a:spLocks noGrp="1"/>
          </p:cNvSpPr>
          <p:nvPr>
            <p:ph type="ftr" sz="quarter" idx="11"/>
          </p:nvPr>
        </p:nvSpPr>
        <p:spPr/>
        <p:txBody>
          <a:bodyPr/>
          <a:lstStyle/>
          <a:p>
            <a:endParaRPr lang="nl-NL"/>
          </a:p>
        </p:txBody>
      </p:sp>
      <p:sp>
        <p:nvSpPr>
          <p:cNvPr id="9" name="Tijdelijke aanduiding dianummer 8"/>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146864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a:t>Klik om de stijl te bewerken</a:t>
            </a:r>
          </a:p>
        </p:txBody>
      </p:sp>
      <p:sp>
        <p:nvSpPr>
          <p:cNvPr id="3" name="Tijdelijke aanduiding datum 2"/>
          <p:cNvSpPr>
            <a:spLocks noGrp="1"/>
          </p:cNvSpPr>
          <p:nvPr>
            <p:ph type="dt" sz="half" idx="10"/>
          </p:nvPr>
        </p:nvSpPr>
        <p:spPr/>
        <p:txBody>
          <a:bodyPr/>
          <a:lstStyle>
            <a:lvl1pPr>
              <a:defRPr/>
            </a:lvl1pPr>
          </a:lstStyle>
          <a:p>
            <a:fld id="{E83DA9BA-23AB-4CC6-BFB4-5DFE72FB1250}" type="datetime1">
              <a:rPr lang="nl-NL" smtClean="0"/>
              <a:pPr/>
              <a:t>30-10-2013</a:t>
            </a:fld>
            <a:endParaRPr lang="nl-NL" dirty="0"/>
          </a:p>
        </p:txBody>
      </p:sp>
      <p:sp>
        <p:nvSpPr>
          <p:cNvPr id="4" name="Tijdelijke aanduiding voettekst 3"/>
          <p:cNvSpPr>
            <a:spLocks noGrp="1"/>
          </p:cNvSpPr>
          <p:nvPr>
            <p:ph type="ftr" sz="quarter" idx="11"/>
          </p:nvPr>
        </p:nvSpPr>
        <p:spPr/>
        <p:txBody>
          <a:bodyPr/>
          <a:lstStyle/>
          <a:p>
            <a:endParaRPr lang="nl-NL"/>
          </a:p>
        </p:txBody>
      </p:sp>
      <p:sp>
        <p:nvSpPr>
          <p:cNvPr id="5" name="Tijdelijke aanduiding dianummer 4"/>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354049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datum 1"/>
          <p:cNvSpPr>
            <a:spLocks noGrp="1"/>
          </p:cNvSpPr>
          <p:nvPr>
            <p:ph type="dt" sz="half" idx="10"/>
          </p:nvPr>
        </p:nvSpPr>
        <p:spPr/>
        <p:txBody>
          <a:bodyPr/>
          <a:lstStyle>
            <a:lvl1pPr>
              <a:defRPr/>
            </a:lvl1pPr>
          </a:lstStyle>
          <a:p>
            <a:fld id="{82F712E5-4EAF-4E77-A22A-64280DCFC42A}" type="datetime1">
              <a:rPr lang="nl-NL" smtClean="0"/>
              <a:pPr/>
              <a:t>30-10-2013</a:t>
            </a:fld>
            <a:endParaRPr lang="nl-NL" dirty="0"/>
          </a:p>
        </p:txBody>
      </p:sp>
      <p:sp>
        <p:nvSpPr>
          <p:cNvPr id="3" name="Tijdelijke aanduiding voettekst 2"/>
          <p:cNvSpPr>
            <a:spLocks noGrp="1"/>
          </p:cNvSpPr>
          <p:nvPr>
            <p:ph type="ftr" sz="quarter" idx="11"/>
          </p:nvPr>
        </p:nvSpPr>
        <p:spPr/>
        <p:txBody>
          <a:bodyPr/>
          <a:lstStyle/>
          <a:p>
            <a:endParaRPr lang="nl-NL"/>
          </a:p>
        </p:txBody>
      </p:sp>
      <p:sp>
        <p:nvSpPr>
          <p:cNvPr id="4" name="Tijdelijke aanduiding dianummer 3"/>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243647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03504" y="767419"/>
            <a:ext cx="10780776" cy="3355848"/>
          </a:xfrm>
        </p:spPr>
        <p:txBody>
          <a:bodyPr anchor="b">
            <a:normAutofit/>
          </a:bodyPr>
          <a:lstStyle>
            <a:lvl1pPr latinLnBrk="0">
              <a:lnSpc>
                <a:spcPct val="80000"/>
              </a:lnSpc>
              <a:defRPr lang="nl-NL" sz="8800" b="0" baseline="0">
                <a:solidFill>
                  <a:schemeClr val="accent1"/>
                </a:solidFill>
              </a:defRPr>
            </a:lvl1pPr>
          </a:lstStyle>
          <a:p>
            <a:r>
              <a:rPr lang="nl-NL" dirty="0"/>
              <a:t>Klik om de stijl te bewerken</a:t>
            </a:r>
          </a:p>
        </p:txBody>
      </p:sp>
      <p:sp>
        <p:nvSpPr>
          <p:cNvPr id="3" name="Tijdelijke aanduiding tekst 2"/>
          <p:cNvSpPr>
            <a:spLocks noGrp="1"/>
          </p:cNvSpPr>
          <p:nvPr>
            <p:ph type="body" idx="1"/>
          </p:nvPr>
        </p:nvSpPr>
        <p:spPr>
          <a:xfrm>
            <a:off x="667512" y="4204209"/>
            <a:ext cx="9226296" cy="1645920"/>
          </a:xfrm>
        </p:spPr>
        <p:txBody>
          <a:bodyPr anchor="t">
            <a:normAutofit/>
          </a:bodyPr>
          <a:lstStyle>
            <a:lvl1pPr marL="0" indent="0" latinLnBrk="0">
              <a:buNone/>
              <a:defRPr lang="nl-NL" sz="3200">
                <a:solidFill>
                  <a:schemeClr val="tx1"/>
                </a:solidFill>
                <a:latin typeface="+mj-lt"/>
              </a:defRPr>
            </a:lvl1pPr>
            <a:lvl2pPr marL="457200" indent="0" latinLnBrk="0">
              <a:buNone/>
              <a:defRPr lang="nl-NL" sz="1800">
                <a:solidFill>
                  <a:schemeClr val="tx1">
                    <a:tint val="75000"/>
                  </a:schemeClr>
                </a:solidFill>
              </a:defRPr>
            </a:lvl2pPr>
            <a:lvl3pPr marL="914400" indent="0" latinLnBrk="0">
              <a:buNone/>
              <a:defRPr lang="nl-NL" sz="1600">
                <a:solidFill>
                  <a:schemeClr val="tx1">
                    <a:tint val="75000"/>
                  </a:schemeClr>
                </a:solidFill>
              </a:defRPr>
            </a:lvl3pPr>
            <a:lvl4pPr marL="1371600" indent="0" latinLnBrk="0">
              <a:buNone/>
              <a:defRPr lang="nl-NL" sz="1400">
                <a:solidFill>
                  <a:schemeClr val="tx1">
                    <a:tint val="75000"/>
                  </a:schemeClr>
                </a:solidFill>
              </a:defRPr>
            </a:lvl4pPr>
            <a:lvl5pPr marL="1828800" indent="0" latinLnBrk="0">
              <a:buNone/>
              <a:defRPr lang="nl-NL" sz="1400">
                <a:solidFill>
                  <a:schemeClr val="tx1">
                    <a:tint val="75000"/>
                  </a:schemeClr>
                </a:solidFill>
              </a:defRPr>
            </a:lvl5pPr>
            <a:lvl6pPr marL="2286000" indent="0" latinLnBrk="0">
              <a:buNone/>
              <a:defRPr lang="nl-NL" sz="1400">
                <a:solidFill>
                  <a:schemeClr val="tx1">
                    <a:tint val="75000"/>
                  </a:schemeClr>
                </a:solidFill>
              </a:defRPr>
            </a:lvl6pPr>
            <a:lvl7pPr marL="2743200" indent="0" latinLnBrk="0">
              <a:buNone/>
              <a:defRPr lang="nl-NL" sz="1400">
                <a:solidFill>
                  <a:schemeClr val="tx1">
                    <a:tint val="75000"/>
                  </a:schemeClr>
                </a:solidFill>
              </a:defRPr>
            </a:lvl7pPr>
            <a:lvl8pPr marL="3200400" indent="0" latinLnBrk="0">
              <a:buNone/>
              <a:defRPr lang="nl-NL" sz="1400">
                <a:solidFill>
                  <a:schemeClr val="tx1">
                    <a:tint val="75000"/>
                  </a:schemeClr>
                </a:solidFill>
              </a:defRPr>
            </a:lvl8pPr>
            <a:lvl9pPr marL="3657600" indent="0" latinLnBrk="0">
              <a:buNone/>
              <a:defRPr lang="nl-NL" sz="1400">
                <a:solidFill>
                  <a:schemeClr val="tx1">
                    <a:tint val="75000"/>
                  </a:schemeClr>
                </a:solidFill>
              </a:defRPr>
            </a:lvl9pPr>
          </a:lstStyle>
          <a:p>
            <a:pPr lvl="0"/>
            <a:r>
              <a:rPr lang="nl-NL" dirty="0"/>
              <a:t>Klik om de modelstijlen te bewerken</a:t>
            </a:r>
          </a:p>
        </p:txBody>
      </p:sp>
      <p:sp>
        <p:nvSpPr>
          <p:cNvPr id="4" name="Tijdelijke aanduiding datum 3"/>
          <p:cNvSpPr>
            <a:spLocks noGrp="1"/>
          </p:cNvSpPr>
          <p:nvPr>
            <p:ph type="dt" sz="half" idx="10"/>
          </p:nvPr>
        </p:nvSpPr>
        <p:spPr/>
        <p:txBody>
          <a:bodyPr/>
          <a:lstStyle>
            <a:lvl1pPr>
              <a:defRPr/>
            </a:lvl1pPr>
          </a:lstStyle>
          <a:p>
            <a:fld id="{11FDC6EA-0FD7-4629-A6F8-412364606084}"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dirty="0"/>
          </a:p>
        </p:txBody>
      </p:sp>
      <p:sp>
        <p:nvSpPr>
          <p:cNvPr id="6" name="Tijdelijke aanduiding dianummer 5"/>
          <p:cNvSpPr>
            <a:spLocks noGrp="1"/>
          </p:cNvSpPr>
          <p:nvPr>
            <p:ph type="sldNum" sz="quarter" idx="12"/>
          </p:nvPr>
        </p:nvSpPr>
        <p:spPr/>
        <p:txBody>
          <a:bodyPr/>
          <a:lstStyle/>
          <a:p>
            <a:fld id="{4FAB73BC-B049-4115-A692-8D63A059BFB8}" type="slidenum">
              <a:rPr lang="nl-NL" smtClean="0"/>
              <a:pPr/>
              <a:t>‹nr.›</a:t>
            </a:fld>
            <a:endParaRPr lang="nl-NL" dirty="0"/>
          </a:p>
        </p:txBody>
      </p:sp>
    </p:spTree>
    <p:extLst>
      <p:ext uri="{BB962C8B-B14F-4D97-AF65-F5344CB8AC3E}">
        <p14:creationId xmlns:p14="http://schemas.microsoft.com/office/powerpoint/2010/main" val="160767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onderschrift">
    <p:spTree>
      <p:nvGrpSpPr>
        <p:cNvPr id="1" name=""/>
        <p:cNvGrpSpPr/>
        <p:nvPr/>
      </p:nvGrpSpPr>
      <p:grpSpPr>
        <a:xfrm>
          <a:off x="0" y="0"/>
          <a:ext cx="0" cy="0"/>
          <a:chOff x="0" y="0"/>
          <a:chExt cx="0" cy="0"/>
        </a:xfrm>
      </p:grpSpPr>
      <p:sp>
        <p:nvSpPr>
          <p:cNvPr id="2" name="Driehoek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el 8"/>
          <p:cNvSpPr>
            <a:spLocks noGrp="1"/>
          </p:cNvSpPr>
          <p:nvPr>
            <p:ph type="title"/>
          </p:nvPr>
        </p:nvSpPr>
        <p:spPr>
          <a:xfrm>
            <a:off x="8261404" y="542282"/>
            <a:ext cx="3383280" cy="1920240"/>
          </a:xfrm>
        </p:spPr>
        <p:txBody>
          <a:bodyPr anchor="b">
            <a:noAutofit/>
          </a:bodyPr>
          <a:lstStyle>
            <a:lvl1pPr latinLnBrk="0">
              <a:lnSpc>
                <a:spcPct val="85000"/>
              </a:lnSpc>
              <a:defRPr lang="nl-NL" sz="4000">
                <a:solidFill>
                  <a:srgbClr val="FFFFFF"/>
                </a:solidFill>
              </a:defRPr>
            </a:lvl1pPr>
          </a:lstStyle>
          <a:p>
            <a:r>
              <a:rPr lang="nl-NL"/>
              <a:t>Klik om de stijl te bewerken</a:t>
            </a:r>
          </a:p>
        </p:txBody>
      </p:sp>
      <p:sp>
        <p:nvSpPr>
          <p:cNvPr id="3" name="Tijdelijke aanduiding inhoud 2"/>
          <p:cNvSpPr>
            <a:spLocks noGrp="1"/>
          </p:cNvSpPr>
          <p:nvPr>
            <p:ph idx="1"/>
          </p:nvPr>
        </p:nvSpPr>
        <p:spPr>
          <a:xfrm>
            <a:off x="762000" y="762000"/>
            <a:ext cx="6096000" cy="4572000"/>
          </a:xfrm>
        </p:spPr>
        <p:txBody>
          <a:bodyPr/>
          <a:lstStyle>
            <a:lvl1pPr latinLnBrk="0">
              <a:defRPr lang="nl-NL" sz="3200"/>
            </a:lvl1pPr>
            <a:lvl2pPr latinLnBrk="0">
              <a:defRPr lang="nl-NL" sz="2800"/>
            </a:lvl2pPr>
            <a:lvl3pPr latinLnBrk="0">
              <a:defRPr lang="nl-NL" sz="2400"/>
            </a:lvl3pPr>
            <a:lvl4pPr latinLnBrk="0">
              <a:defRPr lang="nl-NL" sz="2000"/>
            </a:lvl4pPr>
            <a:lvl5pPr latinLnBrk="0">
              <a:defRPr lang="nl-NL" sz="2000"/>
            </a:lvl5pPr>
            <a:lvl6pPr latinLnBrk="0">
              <a:defRPr lang="nl-NL" sz="2000"/>
            </a:lvl6pPr>
            <a:lvl7pPr latinLnBrk="0">
              <a:defRPr lang="nl-NL" sz="2000"/>
            </a:lvl7pPr>
            <a:lvl8pPr latinLnBrk="0">
              <a:defRPr lang="nl-NL" sz="2000"/>
            </a:lvl8pPr>
            <a:lvl9pPr latinLnBrk="0">
              <a:defRPr lang="nl-NL"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tekst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nl-NL" sz="1800">
                <a:solidFill>
                  <a:srgbClr val="262626"/>
                </a:solidFill>
              </a:defRPr>
            </a:lvl1pPr>
            <a:lvl2pPr marL="457200" indent="0" latinLnBrk="0">
              <a:buNone/>
              <a:defRPr lang="nl-NL" sz="1200"/>
            </a:lvl2pPr>
            <a:lvl3pPr marL="914400" indent="0" latinLnBrk="0">
              <a:buNone/>
              <a:defRPr lang="nl-NL" sz="1000"/>
            </a:lvl3pPr>
            <a:lvl4pPr marL="1371600" indent="0" latinLnBrk="0">
              <a:buNone/>
              <a:defRPr lang="nl-NL" sz="900"/>
            </a:lvl4pPr>
            <a:lvl5pPr marL="1828800" indent="0" latinLnBrk="0">
              <a:buNone/>
              <a:defRPr lang="nl-NL" sz="900"/>
            </a:lvl5pPr>
            <a:lvl6pPr marL="2286000" indent="0" latinLnBrk="0">
              <a:buNone/>
              <a:defRPr lang="nl-NL" sz="900"/>
            </a:lvl6pPr>
            <a:lvl7pPr marL="2743200" indent="0" latinLnBrk="0">
              <a:buNone/>
              <a:defRPr lang="nl-NL" sz="900"/>
            </a:lvl7pPr>
            <a:lvl8pPr marL="3200400" indent="0" latinLnBrk="0">
              <a:buNone/>
              <a:defRPr lang="nl-NL" sz="900"/>
            </a:lvl8pPr>
            <a:lvl9pPr marL="3657600" indent="0" latinLnBrk="0">
              <a:buNone/>
              <a:defRPr lang="nl-NL" sz="900"/>
            </a:lvl9pPr>
          </a:lstStyle>
          <a:p>
            <a:pPr marL="0" marR="0" lvl="0" indent="0" algn="l" defTabSz="914400" eaLnBrk="1" fontAlgn="auto" latinLnBrk="0" hangingPunct="1">
              <a:lnSpc>
                <a:spcPct val="100000"/>
              </a:lnSpc>
              <a:spcBef>
                <a:spcPts val="1400"/>
              </a:spcBef>
              <a:spcAft>
                <a:spcPts val="0"/>
              </a:spcAft>
              <a:buClrTx/>
              <a:buSzTx/>
              <a:buFontTx/>
              <a:buNone/>
              <a:tabLst/>
              <a:defRPr lang="nl-NL"/>
            </a:pPr>
            <a:r>
              <a:rPr lang="nl-NL"/>
              <a:t>Klik om de modelstijlen te bewerken</a:t>
            </a:r>
          </a:p>
        </p:txBody>
      </p:sp>
      <p:sp>
        <p:nvSpPr>
          <p:cNvPr id="5" name="Tijdelijke aanduiding datum 4"/>
          <p:cNvSpPr>
            <a:spLocks noGrp="1"/>
          </p:cNvSpPr>
          <p:nvPr>
            <p:ph type="dt" sz="half" idx="10"/>
          </p:nvPr>
        </p:nvSpPr>
        <p:spPr/>
        <p:txBody>
          <a:bodyPr/>
          <a:lstStyle>
            <a:lvl1pPr>
              <a:defRPr/>
            </a:lvl1pPr>
          </a:lstStyle>
          <a:p>
            <a:fld id="{D56AB655-1E63-4E0D-B1F3-E954976C91BB}" type="datetime1">
              <a:rPr lang="nl-NL" smtClean="0"/>
              <a:pPr/>
              <a:t>30-10-2013</a:t>
            </a:fld>
            <a:endParaRPr lang="nl-NL" dirty="0"/>
          </a:p>
        </p:txBody>
      </p:sp>
      <p:sp>
        <p:nvSpPr>
          <p:cNvPr id="6" name="Tijdelijke aanduiding voettekst 5"/>
          <p:cNvSpPr>
            <a:spLocks noGrp="1"/>
          </p:cNvSpPr>
          <p:nvPr>
            <p:ph type="ftr" sz="quarter" idx="11"/>
          </p:nvPr>
        </p:nvSpPr>
        <p:spPr/>
        <p:txBody>
          <a:bodyPr/>
          <a:lstStyle/>
          <a:p>
            <a:endParaRPr lang="nl-NL"/>
          </a:p>
        </p:txBody>
      </p:sp>
      <p:sp>
        <p:nvSpPr>
          <p:cNvPr id="7" name="Tijdelijke aanduiding dianummer 6"/>
          <p:cNvSpPr>
            <a:spLocks noGrp="1"/>
          </p:cNvSpPr>
          <p:nvPr>
            <p:ph type="sldNum" sz="quarter" idx="12"/>
          </p:nvPr>
        </p:nvSpPr>
        <p:spPr/>
        <p:txBody>
          <a:bodyPr/>
          <a:lstStyle>
            <a:lvl1pPr latinLnBrk="0">
              <a:defRPr lang="nl-NL">
                <a:solidFill>
                  <a:srgbClr val="FFFFFF">
                    <a:alpha val="20000"/>
                  </a:srgbClr>
                </a:solidFill>
              </a:defRPr>
            </a:lvl1pPr>
          </a:lstStyle>
          <a:p>
            <a:fld id="{4FAB73BC-B049-4115-A692-8D63A059BFB8}" type="slidenum">
              <a:pPr/>
              <a:t>‹nr.›</a:t>
            </a:fld>
            <a:endParaRPr lang="nl-NL"/>
          </a:p>
        </p:txBody>
      </p:sp>
    </p:spTree>
    <p:extLst>
      <p:ext uri="{BB962C8B-B14F-4D97-AF65-F5344CB8AC3E}">
        <p14:creationId xmlns:p14="http://schemas.microsoft.com/office/powerpoint/2010/main" val="343376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onderschrift">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9224" y="5418667"/>
            <a:ext cx="10780776" cy="613283"/>
          </a:xfrm>
        </p:spPr>
        <p:txBody>
          <a:bodyPr anchor="b">
            <a:normAutofit/>
          </a:bodyPr>
          <a:lstStyle>
            <a:lvl1pPr latinLnBrk="0">
              <a:defRPr lang="nl-NL" sz="3200" b="0">
                <a:solidFill>
                  <a:srgbClr val="FFFFFF"/>
                </a:solidFill>
              </a:defRPr>
            </a:lvl1pPr>
          </a:lstStyle>
          <a:p>
            <a:r>
              <a:rPr lang="nl-NL"/>
              <a:t>Klik om de stijl te bewerken</a:t>
            </a:r>
          </a:p>
        </p:txBody>
      </p:sp>
      <p:sp>
        <p:nvSpPr>
          <p:cNvPr id="3" name="Tijdelijke aanduiding afbeelding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nl-NL" sz="3200">
                <a:solidFill>
                  <a:schemeClr val="tx1">
                    <a:lumMod val="75000"/>
                    <a:lumOff val="25000"/>
                  </a:schemeClr>
                </a:solidFill>
              </a:defRPr>
            </a:lvl1pPr>
            <a:lvl2pPr marL="457200" indent="0" latinLnBrk="0">
              <a:buNone/>
              <a:defRPr lang="nl-NL" sz="2800"/>
            </a:lvl2pPr>
            <a:lvl3pPr marL="914400" indent="0" latinLnBrk="0">
              <a:buNone/>
              <a:defRPr lang="nl-NL" sz="2400"/>
            </a:lvl3pPr>
            <a:lvl4pPr marL="1371600" indent="0" latinLnBrk="0">
              <a:buNone/>
              <a:defRPr lang="nl-NL" sz="2000"/>
            </a:lvl4pPr>
            <a:lvl5pPr marL="1828800" indent="0" latinLnBrk="0">
              <a:buNone/>
              <a:defRPr lang="nl-NL" sz="2000"/>
            </a:lvl5pPr>
            <a:lvl6pPr marL="2286000" indent="0" latinLnBrk="0">
              <a:buNone/>
              <a:defRPr lang="nl-NL" sz="2000"/>
            </a:lvl6pPr>
            <a:lvl7pPr marL="2743200" indent="0" latinLnBrk="0">
              <a:buNone/>
              <a:defRPr lang="nl-NL" sz="2000"/>
            </a:lvl7pPr>
            <a:lvl8pPr marL="3200400" indent="0" latinLnBrk="0">
              <a:buNone/>
              <a:defRPr lang="nl-NL" sz="2000"/>
            </a:lvl8pPr>
            <a:lvl9pPr marL="3657600" indent="0" latinLnBrk="0">
              <a:buNone/>
              <a:defRPr lang="nl-NL" sz="2000"/>
            </a:lvl9pPr>
          </a:lstStyle>
          <a:p>
            <a:r>
              <a:rPr lang="nl-NL"/>
              <a:t>Klik op pictogram om afbeelding toe te voegen</a:t>
            </a:r>
          </a:p>
        </p:txBody>
      </p:sp>
      <p:sp>
        <p:nvSpPr>
          <p:cNvPr id="4" name="Tijdelijke aanduiding tekst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nl-NL" sz="1400">
                <a:solidFill>
                  <a:srgbClr val="262626"/>
                </a:solidFill>
              </a:defRPr>
            </a:lvl1pPr>
            <a:lvl2pPr marL="457200" indent="0" latinLnBrk="0">
              <a:buNone/>
              <a:defRPr lang="nl-NL" sz="1200"/>
            </a:lvl2pPr>
            <a:lvl3pPr marL="914400" indent="0" latinLnBrk="0">
              <a:buNone/>
              <a:defRPr lang="nl-NL" sz="1000"/>
            </a:lvl3pPr>
            <a:lvl4pPr marL="1371600" indent="0" latinLnBrk="0">
              <a:buNone/>
              <a:defRPr lang="nl-NL" sz="900"/>
            </a:lvl4pPr>
            <a:lvl5pPr marL="1828800" indent="0" latinLnBrk="0">
              <a:buNone/>
              <a:defRPr lang="nl-NL" sz="900"/>
            </a:lvl5pPr>
            <a:lvl6pPr marL="2286000" indent="0" latinLnBrk="0">
              <a:buNone/>
              <a:defRPr lang="nl-NL" sz="900"/>
            </a:lvl6pPr>
            <a:lvl7pPr marL="2743200" indent="0" latinLnBrk="0">
              <a:buNone/>
              <a:defRPr lang="nl-NL" sz="900"/>
            </a:lvl7pPr>
            <a:lvl8pPr marL="3200400" indent="0" latinLnBrk="0">
              <a:buNone/>
              <a:defRPr lang="nl-NL" sz="900"/>
            </a:lvl8pPr>
            <a:lvl9pPr marL="3657600" indent="0" latinLnBrk="0">
              <a:buNone/>
              <a:defRPr lang="nl-NL" sz="900"/>
            </a:lvl9pPr>
          </a:lstStyle>
          <a:p>
            <a:pPr lvl="0"/>
            <a:r>
              <a:rPr lang="nl-NL"/>
              <a:t>Klik om de modelstijlen te bewerken</a:t>
            </a:r>
          </a:p>
        </p:txBody>
      </p:sp>
      <p:sp>
        <p:nvSpPr>
          <p:cNvPr id="12" name="Tijdelijke aanduiding datum 11"/>
          <p:cNvSpPr>
            <a:spLocks noGrp="1"/>
          </p:cNvSpPr>
          <p:nvPr>
            <p:ph type="dt" sz="half" idx="10"/>
          </p:nvPr>
        </p:nvSpPr>
        <p:spPr/>
        <p:txBody>
          <a:bodyPr/>
          <a:lstStyle>
            <a:lvl1pPr latinLnBrk="0">
              <a:defRPr lang="nl-NL">
                <a:solidFill>
                  <a:srgbClr val="FFFFFF">
                    <a:alpha val="80000"/>
                  </a:srgbClr>
                </a:solidFill>
              </a:defRPr>
            </a:lvl1pPr>
          </a:lstStyle>
          <a:p>
            <a:fld id="{0FDF6A17-C20E-4BA9-B0C8-5389DB4545A0}" type="datetime1">
              <a:rPr lang="nl-NL" smtClean="0"/>
              <a:pPr/>
              <a:t>30-10-2013</a:t>
            </a:fld>
            <a:endParaRPr lang="nl-NL" dirty="0"/>
          </a:p>
        </p:txBody>
      </p:sp>
      <p:sp>
        <p:nvSpPr>
          <p:cNvPr id="13" name="Tijdelijke aanduiding voettekst 12"/>
          <p:cNvSpPr>
            <a:spLocks noGrp="1"/>
          </p:cNvSpPr>
          <p:nvPr>
            <p:ph type="ftr" sz="quarter" idx="11"/>
          </p:nvPr>
        </p:nvSpPr>
        <p:spPr/>
        <p:txBody>
          <a:bodyPr/>
          <a:lstStyle>
            <a:lvl1pPr latinLnBrk="0">
              <a:defRPr lang="nl-NL">
                <a:solidFill>
                  <a:srgbClr val="FFFFFF">
                    <a:alpha val="80000"/>
                  </a:srgbClr>
                </a:solidFill>
              </a:defRPr>
            </a:lvl1pPr>
          </a:lstStyle>
          <a:p>
            <a:endParaRPr lang="nl-NL"/>
          </a:p>
        </p:txBody>
      </p:sp>
      <p:sp>
        <p:nvSpPr>
          <p:cNvPr id="14" name="Tijdelijke aanduiding dianummer 13"/>
          <p:cNvSpPr>
            <a:spLocks noGrp="1"/>
          </p:cNvSpPr>
          <p:nvPr>
            <p:ph type="sldNum" sz="quarter" idx="12"/>
          </p:nvPr>
        </p:nvSpPr>
        <p:spPr/>
        <p:txBody>
          <a:bodyPr/>
          <a:lstStyle>
            <a:lvl1pPr latinLnBrk="0">
              <a:defRPr lang="nl-NL">
                <a:solidFill>
                  <a:srgbClr val="FFFFFF">
                    <a:alpha val="25000"/>
                  </a:srgbClr>
                </a:solidFill>
              </a:defRPr>
            </a:lvl1pPr>
          </a:lstStyle>
          <a:p>
            <a:fld id="{4FAB73BC-B049-4115-A692-8D63A059BFB8}" type="slidenum">
              <a:pPr/>
              <a:t>‹nr.›</a:t>
            </a:fld>
            <a:endParaRPr lang="nl-NL"/>
          </a:p>
        </p:txBody>
      </p:sp>
    </p:spTree>
    <p:extLst>
      <p:ext uri="{BB962C8B-B14F-4D97-AF65-F5344CB8AC3E}">
        <p14:creationId xmlns:p14="http://schemas.microsoft.com/office/powerpoint/2010/main" val="35427552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datum 3"/>
          <p:cNvSpPr>
            <a:spLocks noGrp="1"/>
          </p:cNvSpPr>
          <p:nvPr>
            <p:ph type="dt" sz="half" idx="10"/>
          </p:nvPr>
        </p:nvSpPr>
        <p:spPr/>
        <p:txBody>
          <a:bodyPr/>
          <a:lstStyle>
            <a:lvl1pPr>
              <a:defRPr/>
            </a:lvl1pPr>
          </a:lstStyle>
          <a:p>
            <a:fld id="{53DB2890-0173-4FF7-931B-E44D183AA659}"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a:p>
        </p:txBody>
      </p:sp>
      <p:sp>
        <p:nvSpPr>
          <p:cNvPr id="6" name="Tijdelijke aanduiding dianummer 5"/>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30380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43950" y="695325"/>
            <a:ext cx="2628900" cy="4800600"/>
          </a:xfrm>
        </p:spPr>
        <p:txBody>
          <a:bodyPr vert="eaVert"/>
          <a:lstStyle/>
          <a:p>
            <a:r>
              <a:rPr lang="nl-NL"/>
              <a:t>Klik om de stijl te bewerken</a:t>
            </a:r>
          </a:p>
        </p:txBody>
      </p:sp>
      <p:sp>
        <p:nvSpPr>
          <p:cNvPr id="3" name="Tijdelijke aanduiding verticale tekst 2"/>
          <p:cNvSpPr>
            <a:spLocks noGrp="1"/>
          </p:cNvSpPr>
          <p:nvPr>
            <p:ph type="body" orient="vert" idx="1"/>
          </p:nvPr>
        </p:nvSpPr>
        <p:spPr>
          <a:xfrm>
            <a:off x="771525" y="714375"/>
            <a:ext cx="7734300" cy="540067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datum 3"/>
          <p:cNvSpPr>
            <a:spLocks noGrp="1"/>
          </p:cNvSpPr>
          <p:nvPr>
            <p:ph type="dt" sz="half" idx="10"/>
          </p:nvPr>
        </p:nvSpPr>
        <p:spPr/>
        <p:txBody>
          <a:bodyPr/>
          <a:lstStyle/>
          <a:p>
            <a:r>
              <a:rPr lang="nl-NL" dirty="0" smtClean="0"/>
              <a:t>22-7-2013</a:t>
            </a:r>
            <a:endParaRPr lang="nl-NL" dirty="0"/>
          </a:p>
        </p:txBody>
      </p:sp>
      <p:sp>
        <p:nvSpPr>
          <p:cNvPr id="5" name="Tijdelijke aanduiding voettekst 4"/>
          <p:cNvSpPr>
            <a:spLocks noGrp="1"/>
          </p:cNvSpPr>
          <p:nvPr>
            <p:ph type="ftr" sz="quarter" idx="11"/>
          </p:nvPr>
        </p:nvSpPr>
        <p:spPr/>
        <p:txBody>
          <a:bodyPr/>
          <a:lstStyle/>
          <a:p>
            <a:endParaRPr lang="nl-NL" dirty="0"/>
          </a:p>
        </p:txBody>
      </p:sp>
      <p:sp>
        <p:nvSpPr>
          <p:cNvPr id="6" name="Tijdelijke aanduiding dianummer 5"/>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349694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4" name="Driehoek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p:nvPr>
        </p:nvSpPr>
        <p:spPr>
          <a:xfrm>
            <a:off x="603504" y="770467"/>
            <a:ext cx="10782300" cy="3352800"/>
          </a:xfrm>
        </p:spPr>
        <p:txBody>
          <a:bodyPr anchor="b">
            <a:noAutofit/>
          </a:bodyPr>
          <a:lstStyle>
            <a:lvl1pPr algn="l" latinLnBrk="0">
              <a:lnSpc>
                <a:spcPct val="80000"/>
              </a:lnSpc>
              <a:defRPr lang="nl-NL" sz="8800" spc="-120" baseline="0">
                <a:solidFill>
                  <a:srgbClr val="FFFFFF"/>
                </a:solidFill>
              </a:defRPr>
            </a:lvl1pPr>
          </a:lstStyle>
          <a:p>
            <a:r>
              <a:rPr lang="nl-NL" dirty="0"/>
              <a:t>Klik om de stijl te bewerken</a:t>
            </a:r>
          </a:p>
        </p:txBody>
      </p:sp>
      <p:sp>
        <p:nvSpPr>
          <p:cNvPr id="3" name="Subtitel 2"/>
          <p:cNvSpPr>
            <a:spLocks noGrp="1"/>
          </p:cNvSpPr>
          <p:nvPr>
            <p:ph type="subTitle" idx="1"/>
          </p:nvPr>
        </p:nvSpPr>
        <p:spPr>
          <a:xfrm>
            <a:off x="667512" y="4206876"/>
            <a:ext cx="9228201" cy="1645920"/>
          </a:xfrm>
        </p:spPr>
        <p:txBody>
          <a:bodyPr>
            <a:normAutofit/>
          </a:bodyPr>
          <a:lstStyle>
            <a:lvl1pPr marL="0" indent="0" algn="l" latinLnBrk="0">
              <a:buNone/>
              <a:defRPr lang="nl-NL" sz="3200">
                <a:solidFill>
                  <a:schemeClr val="bg1"/>
                </a:solidFill>
                <a:latin typeface="+mj-lt"/>
              </a:defRPr>
            </a:lvl1pPr>
            <a:lvl2pPr marL="457200" indent="0" algn="ctr" latinLnBrk="0">
              <a:buNone/>
              <a:defRPr lang="nl-NL" sz="2800"/>
            </a:lvl2pPr>
            <a:lvl3pPr marL="914400" indent="0" algn="ctr" latinLnBrk="0">
              <a:buNone/>
              <a:defRPr lang="nl-NL" sz="2400"/>
            </a:lvl3pPr>
            <a:lvl4pPr marL="1371600" indent="0" algn="ctr" latinLnBrk="0">
              <a:buNone/>
              <a:defRPr lang="nl-NL" sz="2000"/>
            </a:lvl4pPr>
            <a:lvl5pPr marL="1828800" indent="0" algn="ctr" latinLnBrk="0">
              <a:buNone/>
              <a:defRPr lang="nl-NL" sz="2000"/>
            </a:lvl5pPr>
            <a:lvl6pPr marL="2286000" indent="0" algn="ctr" latinLnBrk="0">
              <a:buNone/>
              <a:defRPr lang="nl-NL" sz="2000"/>
            </a:lvl6pPr>
            <a:lvl7pPr marL="2743200" indent="0" algn="ctr" latinLnBrk="0">
              <a:buNone/>
              <a:defRPr lang="nl-NL" sz="2000"/>
            </a:lvl7pPr>
            <a:lvl8pPr marL="3200400" indent="0" algn="ctr" latinLnBrk="0">
              <a:buNone/>
              <a:defRPr lang="nl-NL" sz="2000"/>
            </a:lvl8pPr>
            <a:lvl9pPr marL="3657600" indent="0" algn="ctr" latinLnBrk="0">
              <a:buNone/>
              <a:defRPr lang="nl-NL" sz="2000"/>
            </a:lvl9pPr>
          </a:lstStyle>
          <a:p>
            <a:r>
              <a:rPr lang="nl-NL" dirty="0"/>
              <a:t>Klik om de ondertitelstijl van het model te bewerken</a:t>
            </a:r>
          </a:p>
        </p:txBody>
      </p:sp>
      <p:sp>
        <p:nvSpPr>
          <p:cNvPr id="7" name="Tijdelijke aanduiding datum 6"/>
          <p:cNvSpPr>
            <a:spLocks noGrp="1"/>
          </p:cNvSpPr>
          <p:nvPr>
            <p:ph type="dt" sz="half" idx="10"/>
          </p:nvPr>
        </p:nvSpPr>
        <p:spPr/>
        <p:txBody>
          <a:bodyPr/>
          <a:lstStyle>
            <a:lvl1pPr latinLnBrk="0">
              <a:defRPr lang="nl-NL">
                <a:solidFill>
                  <a:srgbClr val="FFFFFF">
                    <a:alpha val="80000"/>
                  </a:srgbClr>
                </a:solidFill>
              </a:defRPr>
            </a:lvl1pPr>
          </a:lstStyle>
          <a:p>
            <a:fld id="{148736F2-BE87-48EC-B860-5409AFC05824}" type="datetime1">
              <a:rPr lang="nl-NL" smtClean="0"/>
              <a:pPr/>
              <a:t>30-10-2013</a:t>
            </a:fld>
            <a:endParaRPr lang="nl-NL" dirty="0"/>
          </a:p>
        </p:txBody>
      </p:sp>
      <p:sp>
        <p:nvSpPr>
          <p:cNvPr id="8" name="Tijdelijke aanduiding voettekst 7"/>
          <p:cNvSpPr>
            <a:spLocks noGrp="1"/>
          </p:cNvSpPr>
          <p:nvPr>
            <p:ph type="ftr" sz="quarter" idx="11"/>
          </p:nvPr>
        </p:nvSpPr>
        <p:spPr/>
        <p:txBody>
          <a:bodyPr/>
          <a:lstStyle>
            <a:lvl1pPr latinLnBrk="0">
              <a:defRPr lang="nl-NL">
                <a:solidFill>
                  <a:srgbClr val="FFFFFF">
                    <a:alpha val="80000"/>
                  </a:srgbClr>
                </a:solidFill>
              </a:defRPr>
            </a:lvl1pPr>
          </a:lstStyle>
          <a:p>
            <a:endParaRPr lang="nl-NL"/>
          </a:p>
        </p:txBody>
      </p:sp>
      <p:sp>
        <p:nvSpPr>
          <p:cNvPr id="9" name="Tijdelijke aanduiding dianummer 8"/>
          <p:cNvSpPr>
            <a:spLocks noGrp="1"/>
          </p:cNvSpPr>
          <p:nvPr>
            <p:ph type="sldNum" sz="quarter" idx="12"/>
          </p:nvPr>
        </p:nvSpPr>
        <p:spPr/>
        <p:txBody>
          <a:bodyPr/>
          <a:lstStyle>
            <a:lvl1pPr latinLnBrk="0">
              <a:defRPr lang="nl-NL">
                <a:solidFill>
                  <a:srgbClr val="FFFFFF">
                    <a:alpha val="25000"/>
                  </a:srgbClr>
                </a:solidFill>
              </a:defRPr>
            </a:lvl1pPr>
          </a:lstStyle>
          <a:p>
            <a:fld id="{4FAB73BC-B049-4115-A692-8D63A059BFB8}" type="slidenum">
              <a:pPr/>
              <a:t>‹nr.›</a:t>
            </a:fld>
            <a:endParaRPr lang="nl-NL"/>
          </a:p>
        </p:txBody>
      </p:sp>
    </p:spTree>
    <p:extLst>
      <p:ext uri="{BB962C8B-B14F-4D97-AF65-F5344CB8AC3E}">
        <p14:creationId xmlns:p14="http://schemas.microsoft.com/office/powerpoint/2010/main" val="194268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inhoud 2"/>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datum 3"/>
          <p:cNvSpPr>
            <a:spLocks noGrp="1"/>
          </p:cNvSpPr>
          <p:nvPr>
            <p:ph type="dt" sz="half" idx="10"/>
          </p:nvPr>
        </p:nvSpPr>
        <p:spPr/>
        <p:txBody>
          <a:bodyPr/>
          <a:lstStyle>
            <a:lvl1pPr>
              <a:defRPr/>
            </a:lvl1pPr>
          </a:lstStyle>
          <a:p>
            <a:fld id="{496254B1-7437-40EB-9EDE-F072312E2273}"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a:p>
        </p:txBody>
      </p:sp>
      <p:sp>
        <p:nvSpPr>
          <p:cNvPr id="6" name="Tijdelijke aanduiding dianummer 5"/>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251730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03504" y="767419"/>
            <a:ext cx="10780776" cy="3355848"/>
          </a:xfrm>
        </p:spPr>
        <p:txBody>
          <a:bodyPr anchor="b">
            <a:normAutofit/>
          </a:bodyPr>
          <a:lstStyle>
            <a:lvl1pPr latinLnBrk="0">
              <a:lnSpc>
                <a:spcPct val="80000"/>
              </a:lnSpc>
              <a:defRPr lang="nl-NL" sz="8800" b="0" baseline="0">
                <a:solidFill>
                  <a:schemeClr val="accent1"/>
                </a:solidFill>
              </a:defRPr>
            </a:lvl1pPr>
          </a:lstStyle>
          <a:p>
            <a:r>
              <a:rPr lang="nl-NL" dirty="0"/>
              <a:t>Klik om de stijl te bewerken</a:t>
            </a:r>
          </a:p>
        </p:txBody>
      </p:sp>
      <p:sp>
        <p:nvSpPr>
          <p:cNvPr id="3" name="Tijdelijke aanduiding tekst 2"/>
          <p:cNvSpPr>
            <a:spLocks noGrp="1"/>
          </p:cNvSpPr>
          <p:nvPr>
            <p:ph type="body" idx="1"/>
          </p:nvPr>
        </p:nvSpPr>
        <p:spPr>
          <a:xfrm>
            <a:off x="667512" y="4204209"/>
            <a:ext cx="9226296" cy="1645920"/>
          </a:xfrm>
        </p:spPr>
        <p:txBody>
          <a:bodyPr anchor="t">
            <a:normAutofit/>
          </a:bodyPr>
          <a:lstStyle>
            <a:lvl1pPr marL="0" indent="0" latinLnBrk="0">
              <a:buNone/>
              <a:defRPr lang="nl-NL" sz="3200">
                <a:solidFill>
                  <a:schemeClr val="tx1"/>
                </a:solidFill>
                <a:latin typeface="+mj-lt"/>
              </a:defRPr>
            </a:lvl1pPr>
            <a:lvl2pPr marL="457200" indent="0" latinLnBrk="0">
              <a:buNone/>
              <a:defRPr lang="nl-NL" sz="1800">
                <a:solidFill>
                  <a:schemeClr val="tx1">
                    <a:tint val="75000"/>
                  </a:schemeClr>
                </a:solidFill>
              </a:defRPr>
            </a:lvl2pPr>
            <a:lvl3pPr marL="914400" indent="0" latinLnBrk="0">
              <a:buNone/>
              <a:defRPr lang="nl-NL" sz="1600">
                <a:solidFill>
                  <a:schemeClr val="tx1">
                    <a:tint val="75000"/>
                  </a:schemeClr>
                </a:solidFill>
              </a:defRPr>
            </a:lvl3pPr>
            <a:lvl4pPr marL="1371600" indent="0" latinLnBrk="0">
              <a:buNone/>
              <a:defRPr lang="nl-NL" sz="1400">
                <a:solidFill>
                  <a:schemeClr val="tx1">
                    <a:tint val="75000"/>
                  </a:schemeClr>
                </a:solidFill>
              </a:defRPr>
            </a:lvl4pPr>
            <a:lvl5pPr marL="1828800" indent="0" latinLnBrk="0">
              <a:buNone/>
              <a:defRPr lang="nl-NL" sz="1400">
                <a:solidFill>
                  <a:schemeClr val="tx1">
                    <a:tint val="75000"/>
                  </a:schemeClr>
                </a:solidFill>
              </a:defRPr>
            </a:lvl5pPr>
            <a:lvl6pPr marL="2286000" indent="0" latinLnBrk="0">
              <a:buNone/>
              <a:defRPr lang="nl-NL" sz="1400">
                <a:solidFill>
                  <a:schemeClr val="tx1">
                    <a:tint val="75000"/>
                  </a:schemeClr>
                </a:solidFill>
              </a:defRPr>
            </a:lvl6pPr>
            <a:lvl7pPr marL="2743200" indent="0" latinLnBrk="0">
              <a:buNone/>
              <a:defRPr lang="nl-NL" sz="1400">
                <a:solidFill>
                  <a:schemeClr val="tx1">
                    <a:tint val="75000"/>
                  </a:schemeClr>
                </a:solidFill>
              </a:defRPr>
            </a:lvl7pPr>
            <a:lvl8pPr marL="3200400" indent="0" latinLnBrk="0">
              <a:buNone/>
              <a:defRPr lang="nl-NL" sz="1400">
                <a:solidFill>
                  <a:schemeClr val="tx1">
                    <a:tint val="75000"/>
                  </a:schemeClr>
                </a:solidFill>
              </a:defRPr>
            </a:lvl8pPr>
            <a:lvl9pPr marL="3657600" indent="0" latinLnBrk="0">
              <a:buNone/>
              <a:defRPr lang="nl-NL" sz="1400">
                <a:solidFill>
                  <a:schemeClr val="tx1">
                    <a:tint val="75000"/>
                  </a:schemeClr>
                </a:solidFill>
              </a:defRPr>
            </a:lvl9pPr>
          </a:lstStyle>
          <a:p>
            <a:pPr lvl="0"/>
            <a:r>
              <a:rPr lang="nl-NL" dirty="0"/>
              <a:t>Klik om de modelstijlen te bewerken</a:t>
            </a:r>
          </a:p>
        </p:txBody>
      </p:sp>
      <p:sp>
        <p:nvSpPr>
          <p:cNvPr id="4" name="Tijdelijke aanduiding datum 3"/>
          <p:cNvSpPr>
            <a:spLocks noGrp="1"/>
          </p:cNvSpPr>
          <p:nvPr>
            <p:ph type="dt" sz="half" idx="10"/>
          </p:nvPr>
        </p:nvSpPr>
        <p:spPr/>
        <p:txBody>
          <a:bodyPr/>
          <a:lstStyle>
            <a:lvl1pPr>
              <a:defRPr/>
            </a:lvl1pPr>
          </a:lstStyle>
          <a:p>
            <a:fld id="{72D65429-9A44-41E9-BE9C-B58D594EAD8E}"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a:p>
        </p:txBody>
      </p:sp>
      <p:sp>
        <p:nvSpPr>
          <p:cNvPr id="6" name="Tijdelijke aanduiding dianummer 5"/>
          <p:cNvSpPr>
            <a:spLocks noGrp="1"/>
          </p:cNvSpPr>
          <p:nvPr>
            <p:ph type="sldNum" sz="quarter" idx="12"/>
          </p:nvPr>
        </p:nvSpPr>
        <p:spPr/>
        <p:txBody>
          <a:bodyPr/>
          <a:lstStyle/>
          <a:p>
            <a:fld id="{4FAB73BC-B049-4115-A692-8D63A059BFB8}" type="slidenum">
              <a:pPr/>
              <a:t>‹nr.›</a:t>
            </a:fld>
            <a:endParaRPr lang="nl-NL"/>
          </a:p>
        </p:txBody>
      </p:sp>
    </p:spTree>
    <p:extLst>
      <p:ext uri="{BB962C8B-B14F-4D97-AF65-F5344CB8AC3E}">
        <p14:creationId xmlns:p14="http://schemas.microsoft.com/office/powerpoint/2010/main" val="192586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ee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inhoud 2"/>
          <p:cNvSpPr>
            <a:spLocks noGrp="1"/>
          </p:cNvSpPr>
          <p:nvPr>
            <p:ph sz="half" idx="1"/>
          </p:nvPr>
        </p:nvSpPr>
        <p:spPr>
          <a:xfrm>
            <a:off x="676656" y="1998134"/>
            <a:ext cx="4663440" cy="3767328"/>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inhoud 3"/>
          <p:cNvSpPr>
            <a:spLocks noGrp="1"/>
          </p:cNvSpPr>
          <p:nvPr>
            <p:ph sz="half" idx="2" hasCustomPrompt="1"/>
          </p:nvPr>
        </p:nvSpPr>
        <p:spPr>
          <a:xfrm>
            <a:off x="6011330" y="1998134"/>
            <a:ext cx="4663440" cy="3767328"/>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dirty="0"/>
              <a:t>Klik om de modelstijlen te bewerken</a:t>
            </a:r>
          </a:p>
          <a:p>
            <a:pPr lvl="1"/>
            <a:r>
              <a:rPr lang="nl-NL" dirty="0"/>
              <a:t>Tweede niveau</a:t>
            </a:r>
          </a:p>
          <a:p>
            <a:pPr lvl="2"/>
            <a:r>
              <a:rPr lang="nl-NL" dirty="0"/>
              <a:t>Derde niveau</a:t>
            </a:r>
          </a:p>
          <a:p>
            <a:pPr lvl="3"/>
            <a:r>
              <a:rPr lang="nl-NL"/>
              <a:t>Vierde </a:t>
            </a:r>
            <a:r>
              <a:rPr lang="nl-NL" smtClean="0"/>
              <a:t>niveau</a:t>
            </a:r>
            <a:endParaRPr lang="nl-NL" dirty="0"/>
          </a:p>
          <a:p>
            <a:pPr lvl="4"/>
            <a:r>
              <a:rPr lang="nl-NL" dirty="0"/>
              <a:t>Vijfde niveau</a:t>
            </a:r>
          </a:p>
        </p:txBody>
      </p:sp>
      <p:sp>
        <p:nvSpPr>
          <p:cNvPr id="5" name="Tijdelijke aanduiding datum 4"/>
          <p:cNvSpPr>
            <a:spLocks noGrp="1"/>
          </p:cNvSpPr>
          <p:nvPr>
            <p:ph type="dt" sz="half" idx="10"/>
          </p:nvPr>
        </p:nvSpPr>
        <p:spPr/>
        <p:txBody>
          <a:bodyPr/>
          <a:lstStyle>
            <a:lvl1pPr>
              <a:defRPr/>
            </a:lvl1pPr>
          </a:lstStyle>
          <a:p>
            <a:fld id="{6D934FFD-3209-49F9-B59B-655EFE76E1E3}" type="datetime1">
              <a:rPr lang="nl-NL" smtClean="0"/>
              <a:pPr/>
              <a:t>30-10-2013</a:t>
            </a:fld>
            <a:endParaRPr lang="nl-NL" dirty="0"/>
          </a:p>
        </p:txBody>
      </p:sp>
      <p:sp>
        <p:nvSpPr>
          <p:cNvPr id="6" name="Tijdelijke aanduiding voettekst 5"/>
          <p:cNvSpPr>
            <a:spLocks noGrp="1"/>
          </p:cNvSpPr>
          <p:nvPr>
            <p:ph type="ftr" sz="quarter" idx="11"/>
          </p:nvPr>
        </p:nvSpPr>
        <p:spPr/>
        <p:txBody>
          <a:bodyPr/>
          <a:lstStyle/>
          <a:p>
            <a:endParaRPr lang="nl-NL"/>
          </a:p>
        </p:txBody>
      </p:sp>
      <p:sp>
        <p:nvSpPr>
          <p:cNvPr id="7" name="Tijdelijke aanduiding dianummer 6"/>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407719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nl-NL"/>
              <a:t>Klik om de stijl te bewerken</a:t>
            </a:r>
          </a:p>
        </p:txBody>
      </p:sp>
      <p:sp>
        <p:nvSpPr>
          <p:cNvPr id="3" name="Tijdelijke aanduiding tekst 2"/>
          <p:cNvSpPr>
            <a:spLocks noGrp="1"/>
          </p:cNvSpPr>
          <p:nvPr>
            <p:ph type="body" idx="1"/>
          </p:nvPr>
        </p:nvSpPr>
        <p:spPr>
          <a:xfrm>
            <a:off x="676656" y="2040467"/>
            <a:ext cx="4663440" cy="723400"/>
          </a:xfrm>
        </p:spPr>
        <p:txBody>
          <a:bodyPr anchor="ctr">
            <a:normAutofit/>
          </a:bodyPr>
          <a:lstStyle>
            <a:lvl1pPr marL="0" indent="0" latinLnBrk="0">
              <a:buNone/>
              <a:defRPr lang="nl-NL" sz="2200" b="0" cap="all" baseline="0">
                <a:solidFill>
                  <a:schemeClr val="tx1">
                    <a:lumMod val="85000"/>
                    <a:lumOff val="15000"/>
                  </a:schemeClr>
                </a:solidFill>
                <a:latin typeface="+mj-lt"/>
              </a:defRPr>
            </a:lvl1pPr>
            <a:lvl2pPr marL="457200" indent="0" latinLnBrk="0">
              <a:buNone/>
              <a:defRPr lang="nl-NL" sz="2000" b="1"/>
            </a:lvl2pPr>
            <a:lvl3pPr marL="914400" indent="0" latinLnBrk="0">
              <a:buNone/>
              <a:defRPr lang="nl-NL" sz="1800" b="1"/>
            </a:lvl3pPr>
            <a:lvl4pPr marL="1371600" indent="0" latinLnBrk="0">
              <a:buNone/>
              <a:defRPr lang="nl-NL" sz="1600" b="1"/>
            </a:lvl4pPr>
            <a:lvl5pPr marL="1828800" indent="0" latinLnBrk="0">
              <a:buNone/>
              <a:defRPr lang="nl-NL" sz="1600" b="1"/>
            </a:lvl5pPr>
            <a:lvl6pPr marL="2286000" indent="0" latinLnBrk="0">
              <a:buNone/>
              <a:defRPr lang="nl-NL" sz="1600" b="1"/>
            </a:lvl6pPr>
            <a:lvl7pPr marL="2743200" indent="0" latinLnBrk="0">
              <a:buNone/>
              <a:defRPr lang="nl-NL" sz="1600" b="1"/>
            </a:lvl7pPr>
            <a:lvl8pPr marL="3200400" indent="0" latinLnBrk="0">
              <a:buNone/>
              <a:defRPr lang="nl-NL" sz="1600" b="1"/>
            </a:lvl8pPr>
            <a:lvl9pPr marL="3657600" indent="0" latinLnBrk="0">
              <a:buNone/>
              <a:defRPr lang="nl-NL" sz="1600" b="1"/>
            </a:lvl9pPr>
          </a:lstStyle>
          <a:p>
            <a:pPr lvl="0"/>
            <a:r>
              <a:rPr lang="nl-NL"/>
              <a:t>Klik om de modelstijlen te bewerken</a:t>
            </a:r>
          </a:p>
        </p:txBody>
      </p:sp>
      <p:sp>
        <p:nvSpPr>
          <p:cNvPr id="4" name="Tijdelijke aanduiding inhoud 3"/>
          <p:cNvSpPr>
            <a:spLocks noGrp="1"/>
          </p:cNvSpPr>
          <p:nvPr>
            <p:ph sz="half" idx="2"/>
          </p:nvPr>
        </p:nvSpPr>
        <p:spPr>
          <a:xfrm>
            <a:off x="676656" y="2753084"/>
            <a:ext cx="4663440" cy="3200400"/>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tekst 4"/>
          <p:cNvSpPr>
            <a:spLocks noGrp="1"/>
          </p:cNvSpPr>
          <p:nvPr>
            <p:ph type="body" sz="quarter" idx="3"/>
          </p:nvPr>
        </p:nvSpPr>
        <p:spPr>
          <a:xfrm>
            <a:off x="6007608" y="2038435"/>
            <a:ext cx="4663440" cy="722376"/>
          </a:xfrm>
        </p:spPr>
        <p:txBody>
          <a:bodyPr anchor="ctr">
            <a:normAutofit/>
          </a:bodyPr>
          <a:lstStyle>
            <a:lvl1pPr marL="0" indent="0" latinLnBrk="0">
              <a:buNone/>
              <a:defRPr lang="nl-NL" sz="2200" b="0" cap="all" baseline="0">
                <a:solidFill>
                  <a:schemeClr val="tx1">
                    <a:lumMod val="85000"/>
                    <a:lumOff val="15000"/>
                  </a:schemeClr>
                </a:solidFill>
                <a:latin typeface="+mj-lt"/>
              </a:defRPr>
            </a:lvl1pPr>
            <a:lvl2pPr marL="457200" indent="0" latinLnBrk="0">
              <a:buNone/>
              <a:defRPr lang="nl-NL" sz="2000" b="1"/>
            </a:lvl2pPr>
            <a:lvl3pPr marL="914400" indent="0" latinLnBrk="0">
              <a:buNone/>
              <a:defRPr lang="nl-NL" sz="1800" b="1"/>
            </a:lvl3pPr>
            <a:lvl4pPr marL="1371600" indent="0" latinLnBrk="0">
              <a:buNone/>
              <a:defRPr lang="nl-NL" sz="1600" b="1"/>
            </a:lvl4pPr>
            <a:lvl5pPr marL="1828800" indent="0" latinLnBrk="0">
              <a:buNone/>
              <a:defRPr lang="nl-NL" sz="1600" b="1"/>
            </a:lvl5pPr>
            <a:lvl6pPr marL="2286000" indent="0" latinLnBrk="0">
              <a:buNone/>
              <a:defRPr lang="nl-NL" sz="1600" b="1"/>
            </a:lvl6pPr>
            <a:lvl7pPr marL="2743200" indent="0" latinLnBrk="0">
              <a:buNone/>
              <a:defRPr lang="nl-NL" sz="1600" b="1"/>
            </a:lvl7pPr>
            <a:lvl8pPr marL="3200400" indent="0" latinLnBrk="0">
              <a:buNone/>
              <a:defRPr lang="nl-NL" sz="1600" b="1"/>
            </a:lvl8pPr>
            <a:lvl9pPr marL="3657600" indent="0" latinLnBrk="0">
              <a:buNone/>
              <a:defRPr lang="nl-NL" sz="1600" b="1"/>
            </a:lvl9pPr>
          </a:lstStyle>
          <a:p>
            <a:pPr lvl="0"/>
            <a:r>
              <a:rPr lang="nl-NL"/>
              <a:t>Klik om de modelstijlen te bewerken</a:t>
            </a:r>
          </a:p>
        </p:txBody>
      </p:sp>
      <p:sp>
        <p:nvSpPr>
          <p:cNvPr id="6" name="Tijdelijke aanduiding inhoud 5"/>
          <p:cNvSpPr>
            <a:spLocks noGrp="1"/>
          </p:cNvSpPr>
          <p:nvPr>
            <p:ph sz="quarter" idx="4"/>
          </p:nvPr>
        </p:nvSpPr>
        <p:spPr>
          <a:xfrm>
            <a:off x="6007608" y="2750990"/>
            <a:ext cx="4663440" cy="3200400"/>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
</a:t>
            </a:r>
          </a:p>
        </p:txBody>
      </p:sp>
      <p:sp>
        <p:nvSpPr>
          <p:cNvPr id="7" name="Tijdelijke aanduiding datum 6"/>
          <p:cNvSpPr>
            <a:spLocks noGrp="1"/>
          </p:cNvSpPr>
          <p:nvPr>
            <p:ph type="dt" sz="half" idx="10"/>
          </p:nvPr>
        </p:nvSpPr>
        <p:spPr/>
        <p:txBody>
          <a:bodyPr/>
          <a:lstStyle>
            <a:lvl1pPr>
              <a:defRPr/>
            </a:lvl1pPr>
          </a:lstStyle>
          <a:p>
            <a:fld id="{444A0930-446B-45FC-9D4A-C24B5A58A72F}" type="datetime1">
              <a:rPr lang="nl-NL" smtClean="0"/>
              <a:pPr/>
              <a:t>30-10-2013</a:t>
            </a:fld>
            <a:endParaRPr lang="nl-NL" dirty="0"/>
          </a:p>
        </p:txBody>
      </p:sp>
      <p:sp>
        <p:nvSpPr>
          <p:cNvPr id="8" name="Tijdelijke aanduiding voettekst 7"/>
          <p:cNvSpPr>
            <a:spLocks noGrp="1"/>
          </p:cNvSpPr>
          <p:nvPr>
            <p:ph type="ftr" sz="quarter" idx="11"/>
          </p:nvPr>
        </p:nvSpPr>
        <p:spPr/>
        <p:txBody>
          <a:bodyPr/>
          <a:lstStyle/>
          <a:p>
            <a:endParaRPr lang="nl-NL" dirty="0"/>
          </a:p>
        </p:txBody>
      </p:sp>
      <p:sp>
        <p:nvSpPr>
          <p:cNvPr id="9" name="Tijdelijke aanduiding dianummer 8"/>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182643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a:t>Klik om de stijl te bewerken</a:t>
            </a:r>
          </a:p>
        </p:txBody>
      </p:sp>
      <p:sp>
        <p:nvSpPr>
          <p:cNvPr id="3" name="Tijdelijke aanduiding datum 2"/>
          <p:cNvSpPr>
            <a:spLocks noGrp="1"/>
          </p:cNvSpPr>
          <p:nvPr>
            <p:ph type="dt" sz="half" idx="10"/>
          </p:nvPr>
        </p:nvSpPr>
        <p:spPr/>
        <p:txBody>
          <a:bodyPr/>
          <a:lstStyle>
            <a:lvl1pPr>
              <a:defRPr/>
            </a:lvl1pPr>
          </a:lstStyle>
          <a:p>
            <a:fld id="{970062C4-22D5-45A2-8DE8-11DA6CB7BEF6}" type="datetime1">
              <a:rPr lang="nl-NL" smtClean="0"/>
              <a:pPr/>
              <a:t>30-10-2013</a:t>
            </a:fld>
            <a:endParaRPr lang="nl-NL" dirty="0"/>
          </a:p>
        </p:txBody>
      </p:sp>
      <p:sp>
        <p:nvSpPr>
          <p:cNvPr id="4" name="Tijdelijke aanduiding voettekst 3"/>
          <p:cNvSpPr>
            <a:spLocks noGrp="1"/>
          </p:cNvSpPr>
          <p:nvPr>
            <p:ph type="ftr" sz="quarter" idx="11"/>
          </p:nvPr>
        </p:nvSpPr>
        <p:spPr/>
        <p:txBody>
          <a:bodyPr/>
          <a:lstStyle/>
          <a:p>
            <a:endParaRPr lang="nl-NL"/>
          </a:p>
        </p:txBody>
      </p:sp>
      <p:sp>
        <p:nvSpPr>
          <p:cNvPr id="5" name="Tijdelijke aanduiding dianummer 4"/>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243103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inhoud 2"/>
          <p:cNvSpPr>
            <a:spLocks noGrp="1"/>
          </p:cNvSpPr>
          <p:nvPr>
            <p:ph sz="half" idx="1"/>
          </p:nvPr>
        </p:nvSpPr>
        <p:spPr>
          <a:xfrm>
            <a:off x="676656" y="1998134"/>
            <a:ext cx="4663440" cy="3767328"/>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
</a:t>
            </a:r>
          </a:p>
          <a:p>
            <a:pPr lvl="4"/>
            <a:r>
              <a:rPr lang="nl-NL" dirty="0"/>
              <a:t>Vijfde niveau</a:t>
            </a:r>
          </a:p>
        </p:txBody>
      </p:sp>
      <p:sp>
        <p:nvSpPr>
          <p:cNvPr id="4" name="Tijdelijke aanduiding inhoud 3"/>
          <p:cNvSpPr>
            <a:spLocks noGrp="1"/>
          </p:cNvSpPr>
          <p:nvPr>
            <p:ph sz="half" idx="2"/>
          </p:nvPr>
        </p:nvSpPr>
        <p:spPr>
          <a:xfrm>
            <a:off x="6011330" y="1998134"/>
            <a:ext cx="4663440" cy="3767328"/>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datum 4"/>
          <p:cNvSpPr>
            <a:spLocks noGrp="1"/>
          </p:cNvSpPr>
          <p:nvPr>
            <p:ph type="dt" sz="half" idx="10"/>
          </p:nvPr>
        </p:nvSpPr>
        <p:spPr/>
        <p:txBody>
          <a:bodyPr/>
          <a:lstStyle>
            <a:lvl1pPr>
              <a:defRPr/>
            </a:lvl1pPr>
          </a:lstStyle>
          <a:p>
            <a:fld id="{A5A6DCA3-F4F7-4F54-AC39-A2D83DD68425}" type="datetime1">
              <a:rPr lang="nl-NL" smtClean="0"/>
              <a:pPr/>
              <a:t>30-10-2013</a:t>
            </a:fld>
            <a:endParaRPr lang="nl-NL" dirty="0"/>
          </a:p>
        </p:txBody>
      </p:sp>
      <p:sp>
        <p:nvSpPr>
          <p:cNvPr id="6" name="Tijdelijke aanduiding voettekst 5"/>
          <p:cNvSpPr>
            <a:spLocks noGrp="1"/>
          </p:cNvSpPr>
          <p:nvPr>
            <p:ph type="ftr" sz="quarter" idx="11"/>
          </p:nvPr>
        </p:nvSpPr>
        <p:spPr/>
        <p:txBody>
          <a:bodyPr/>
          <a:lstStyle/>
          <a:p>
            <a:endParaRPr lang="nl-NL" dirty="0"/>
          </a:p>
        </p:txBody>
      </p:sp>
      <p:sp>
        <p:nvSpPr>
          <p:cNvPr id="7" name="Tijdelijke aanduiding dianummer 6"/>
          <p:cNvSpPr>
            <a:spLocks noGrp="1"/>
          </p:cNvSpPr>
          <p:nvPr>
            <p:ph type="sldNum" sz="quarter" idx="12"/>
          </p:nvPr>
        </p:nvSpPr>
        <p:spPr/>
        <p:txBody>
          <a:bodyPr/>
          <a:lstStyle/>
          <a:p>
            <a:fld id="{4FAB73BC-B049-4115-A692-8D63A059BFB8}" type="slidenum">
              <a:rPr lang="nl-NL" smtClean="0"/>
              <a:t>‹nr.›</a:t>
            </a:fld>
            <a:endParaRPr lang="nl-NL" dirty="0"/>
          </a:p>
        </p:txBody>
      </p:sp>
    </p:spTree>
    <p:extLst>
      <p:ext uri="{BB962C8B-B14F-4D97-AF65-F5344CB8AC3E}">
        <p14:creationId xmlns:p14="http://schemas.microsoft.com/office/powerpoint/2010/main" val="203720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datum 1"/>
          <p:cNvSpPr>
            <a:spLocks noGrp="1"/>
          </p:cNvSpPr>
          <p:nvPr>
            <p:ph type="dt" sz="half" idx="10"/>
          </p:nvPr>
        </p:nvSpPr>
        <p:spPr/>
        <p:txBody>
          <a:bodyPr/>
          <a:lstStyle>
            <a:lvl1pPr>
              <a:defRPr/>
            </a:lvl1pPr>
          </a:lstStyle>
          <a:p>
            <a:fld id="{5296AA04-815A-443C-8005-1C9323C3C71A}" type="datetime1">
              <a:rPr lang="nl-NL" smtClean="0"/>
              <a:pPr/>
              <a:t>30-10-2013</a:t>
            </a:fld>
            <a:endParaRPr lang="nl-NL" dirty="0"/>
          </a:p>
        </p:txBody>
      </p:sp>
      <p:sp>
        <p:nvSpPr>
          <p:cNvPr id="3" name="Tijdelijke aanduiding voettekst 2"/>
          <p:cNvSpPr>
            <a:spLocks noGrp="1"/>
          </p:cNvSpPr>
          <p:nvPr>
            <p:ph type="ftr" sz="quarter" idx="11"/>
          </p:nvPr>
        </p:nvSpPr>
        <p:spPr/>
        <p:txBody>
          <a:bodyPr/>
          <a:lstStyle/>
          <a:p>
            <a:endParaRPr lang="nl-NL"/>
          </a:p>
        </p:txBody>
      </p:sp>
      <p:sp>
        <p:nvSpPr>
          <p:cNvPr id="4" name="Tijdelijke aanduiding dianummer 3"/>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325286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oud met onderschrift">
    <p:spTree>
      <p:nvGrpSpPr>
        <p:cNvPr id="1" name=""/>
        <p:cNvGrpSpPr/>
        <p:nvPr/>
      </p:nvGrpSpPr>
      <p:grpSpPr>
        <a:xfrm>
          <a:off x="0" y="0"/>
          <a:ext cx="0" cy="0"/>
          <a:chOff x="0" y="0"/>
          <a:chExt cx="0" cy="0"/>
        </a:xfrm>
      </p:grpSpPr>
      <p:sp>
        <p:nvSpPr>
          <p:cNvPr id="2" name="Driehoek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el 8"/>
          <p:cNvSpPr>
            <a:spLocks noGrp="1"/>
          </p:cNvSpPr>
          <p:nvPr>
            <p:ph type="title"/>
          </p:nvPr>
        </p:nvSpPr>
        <p:spPr>
          <a:xfrm>
            <a:off x="8261404" y="542282"/>
            <a:ext cx="3383280" cy="1920240"/>
          </a:xfrm>
        </p:spPr>
        <p:txBody>
          <a:bodyPr anchor="b">
            <a:noAutofit/>
          </a:bodyPr>
          <a:lstStyle>
            <a:lvl1pPr latinLnBrk="0">
              <a:lnSpc>
                <a:spcPct val="85000"/>
              </a:lnSpc>
              <a:defRPr lang="nl-NL" sz="4000">
                <a:solidFill>
                  <a:srgbClr val="FFFFFF"/>
                </a:solidFill>
              </a:defRPr>
            </a:lvl1pPr>
          </a:lstStyle>
          <a:p>
            <a:r>
              <a:rPr lang="nl-NL"/>
              <a:t>Klik om de stijl te bewerken</a:t>
            </a:r>
          </a:p>
        </p:txBody>
      </p:sp>
      <p:sp>
        <p:nvSpPr>
          <p:cNvPr id="3" name="Tijdelijke aanduiding inhoud 2"/>
          <p:cNvSpPr>
            <a:spLocks noGrp="1"/>
          </p:cNvSpPr>
          <p:nvPr>
            <p:ph idx="1"/>
          </p:nvPr>
        </p:nvSpPr>
        <p:spPr>
          <a:xfrm>
            <a:off x="762000" y="762000"/>
            <a:ext cx="6096000" cy="4572000"/>
          </a:xfrm>
        </p:spPr>
        <p:txBody>
          <a:bodyPr/>
          <a:lstStyle>
            <a:lvl1pPr latinLnBrk="0">
              <a:defRPr lang="nl-NL" sz="3200"/>
            </a:lvl1pPr>
            <a:lvl2pPr latinLnBrk="0">
              <a:defRPr lang="nl-NL" sz="2800"/>
            </a:lvl2pPr>
            <a:lvl3pPr latinLnBrk="0">
              <a:defRPr lang="nl-NL" sz="2400"/>
            </a:lvl3pPr>
            <a:lvl4pPr latinLnBrk="0">
              <a:defRPr lang="nl-NL" sz="2000"/>
            </a:lvl4pPr>
            <a:lvl5pPr latinLnBrk="0">
              <a:defRPr lang="nl-NL" sz="2000"/>
            </a:lvl5pPr>
            <a:lvl6pPr latinLnBrk="0">
              <a:defRPr lang="nl-NL" sz="2000"/>
            </a:lvl6pPr>
            <a:lvl7pPr latinLnBrk="0">
              <a:defRPr lang="nl-NL" sz="2000"/>
            </a:lvl7pPr>
            <a:lvl8pPr latinLnBrk="0">
              <a:defRPr lang="nl-NL" sz="2000"/>
            </a:lvl8pPr>
            <a:lvl9pPr latinLnBrk="0">
              <a:defRPr lang="nl-NL"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tekst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nl-NL" sz="1800">
                <a:solidFill>
                  <a:srgbClr val="262626"/>
                </a:solidFill>
              </a:defRPr>
            </a:lvl1pPr>
            <a:lvl2pPr marL="457200" indent="0" latinLnBrk="0">
              <a:buNone/>
              <a:defRPr lang="nl-NL" sz="1200"/>
            </a:lvl2pPr>
            <a:lvl3pPr marL="914400" indent="0" latinLnBrk="0">
              <a:buNone/>
              <a:defRPr lang="nl-NL" sz="1000"/>
            </a:lvl3pPr>
            <a:lvl4pPr marL="1371600" indent="0" latinLnBrk="0">
              <a:buNone/>
              <a:defRPr lang="nl-NL" sz="900"/>
            </a:lvl4pPr>
            <a:lvl5pPr marL="1828800" indent="0" latinLnBrk="0">
              <a:buNone/>
              <a:defRPr lang="nl-NL" sz="900"/>
            </a:lvl5pPr>
            <a:lvl6pPr marL="2286000" indent="0" latinLnBrk="0">
              <a:buNone/>
              <a:defRPr lang="nl-NL" sz="900"/>
            </a:lvl6pPr>
            <a:lvl7pPr marL="2743200" indent="0" latinLnBrk="0">
              <a:buNone/>
              <a:defRPr lang="nl-NL" sz="900"/>
            </a:lvl7pPr>
            <a:lvl8pPr marL="3200400" indent="0" latinLnBrk="0">
              <a:buNone/>
              <a:defRPr lang="nl-NL" sz="900"/>
            </a:lvl8pPr>
            <a:lvl9pPr marL="3657600" indent="0" latinLnBrk="0">
              <a:buNone/>
              <a:defRPr lang="nl-NL" sz="900"/>
            </a:lvl9pPr>
          </a:lstStyle>
          <a:p>
            <a:pPr marL="0" marR="0" lvl="0" indent="0" algn="l" defTabSz="914400" eaLnBrk="1" fontAlgn="auto" latinLnBrk="0" hangingPunct="1">
              <a:lnSpc>
                <a:spcPct val="100000"/>
              </a:lnSpc>
              <a:spcBef>
                <a:spcPts val="1400"/>
              </a:spcBef>
              <a:spcAft>
                <a:spcPts val="0"/>
              </a:spcAft>
              <a:buClrTx/>
              <a:buSzTx/>
              <a:buFontTx/>
              <a:buNone/>
              <a:tabLst/>
              <a:defRPr lang="nl-NL"/>
            </a:pPr>
            <a:r>
              <a:rPr lang="nl-NL"/>
              <a:t>Klik om de modelstijlen te bewerken</a:t>
            </a:r>
          </a:p>
        </p:txBody>
      </p:sp>
      <p:sp>
        <p:nvSpPr>
          <p:cNvPr id="5" name="Tijdelijke aanduiding datum 4"/>
          <p:cNvSpPr>
            <a:spLocks noGrp="1"/>
          </p:cNvSpPr>
          <p:nvPr>
            <p:ph type="dt" sz="half" idx="10"/>
          </p:nvPr>
        </p:nvSpPr>
        <p:spPr/>
        <p:txBody>
          <a:bodyPr/>
          <a:lstStyle>
            <a:lvl1pPr>
              <a:defRPr/>
            </a:lvl1pPr>
          </a:lstStyle>
          <a:p>
            <a:fld id="{3E7D199C-8092-47B4-8FFE-1A4A261E0B38}" type="datetime1">
              <a:rPr lang="nl-NL" smtClean="0"/>
              <a:pPr/>
              <a:t>30-10-2013</a:t>
            </a:fld>
            <a:endParaRPr lang="nl-NL" dirty="0"/>
          </a:p>
        </p:txBody>
      </p:sp>
      <p:sp>
        <p:nvSpPr>
          <p:cNvPr id="6" name="Tijdelijke aanduiding voettekst 5"/>
          <p:cNvSpPr>
            <a:spLocks noGrp="1"/>
          </p:cNvSpPr>
          <p:nvPr>
            <p:ph type="ftr" sz="quarter" idx="11"/>
          </p:nvPr>
        </p:nvSpPr>
        <p:spPr/>
        <p:txBody>
          <a:bodyPr/>
          <a:lstStyle/>
          <a:p>
            <a:endParaRPr lang="nl-NL"/>
          </a:p>
        </p:txBody>
      </p:sp>
      <p:sp>
        <p:nvSpPr>
          <p:cNvPr id="7" name="Tijdelijke aanduiding dianummer 6"/>
          <p:cNvSpPr>
            <a:spLocks noGrp="1"/>
          </p:cNvSpPr>
          <p:nvPr>
            <p:ph type="sldNum" sz="quarter" idx="12"/>
          </p:nvPr>
        </p:nvSpPr>
        <p:spPr/>
        <p:txBody>
          <a:bodyPr/>
          <a:lstStyle>
            <a:lvl1pPr latinLnBrk="0">
              <a:defRPr lang="nl-NL">
                <a:solidFill>
                  <a:srgbClr val="FFFFFF">
                    <a:alpha val="20000"/>
                  </a:srgbClr>
                </a:solidFill>
              </a:defRPr>
            </a:lvl1pPr>
          </a:lstStyle>
          <a:p>
            <a:fld id="{4FAB73BC-B049-4115-A692-8D63A059BFB8}" type="slidenum">
              <a:pPr/>
              <a:t>‹nr.›</a:t>
            </a:fld>
            <a:endParaRPr lang="nl-NL"/>
          </a:p>
        </p:txBody>
      </p:sp>
    </p:spTree>
    <p:extLst>
      <p:ext uri="{BB962C8B-B14F-4D97-AF65-F5344CB8AC3E}">
        <p14:creationId xmlns:p14="http://schemas.microsoft.com/office/powerpoint/2010/main" val="414671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Afbeelding met onderschrift">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9224" y="5418667"/>
            <a:ext cx="10780776" cy="613283"/>
          </a:xfrm>
        </p:spPr>
        <p:txBody>
          <a:bodyPr anchor="b">
            <a:normAutofit/>
          </a:bodyPr>
          <a:lstStyle>
            <a:lvl1pPr latinLnBrk="0">
              <a:defRPr lang="nl-NL" sz="3200" b="0">
                <a:solidFill>
                  <a:srgbClr val="FFFFFF"/>
                </a:solidFill>
              </a:defRPr>
            </a:lvl1pPr>
          </a:lstStyle>
          <a:p>
            <a:r>
              <a:rPr lang="nl-NL"/>
              <a:t>Klik om de stijl te bewerken</a:t>
            </a:r>
          </a:p>
        </p:txBody>
      </p:sp>
      <p:sp>
        <p:nvSpPr>
          <p:cNvPr id="3" name="Tijdelijke aanduiding afbeelding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latinLnBrk="0">
              <a:spcBef>
                <a:spcPts val="800"/>
              </a:spcBef>
              <a:buNone/>
              <a:defRPr lang="nl-NL" sz="3200">
                <a:solidFill>
                  <a:schemeClr val="tx1">
                    <a:lumMod val="75000"/>
                    <a:lumOff val="25000"/>
                  </a:schemeClr>
                </a:solidFill>
              </a:defRPr>
            </a:lvl1pPr>
            <a:lvl2pPr marL="457200" indent="0" latinLnBrk="0">
              <a:buNone/>
              <a:defRPr lang="nl-NL" sz="2800"/>
            </a:lvl2pPr>
            <a:lvl3pPr marL="914400" indent="0" latinLnBrk="0">
              <a:buNone/>
              <a:defRPr lang="nl-NL" sz="2400"/>
            </a:lvl3pPr>
            <a:lvl4pPr marL="1371600" indent="0" latinLnBrk="0">
              <a:buNone/>
              <a:defRPr lang="nl-NL" sz="2000"/>
            </a:lvl4pPr>
            <a:lvl5pPr marL="1828800" indent="0" latinLnBrk="0">
              <a:buNone/>
              <a:defRPr lang="nl-NL" sz="2000"/>
            </a:lvl5pPr>
            <a:lvl6pPr marL="2286000" indent="0" latinLnBrk="0">
              <a:buNone/>
              <a:defRPr lang="nl-NL" sz="2000"/>
            </a:lvl6pPr>
            <a:lvl7pPr marL="2743200" indent="0" latinLnBrk="0">
              <a:buNone/>
              <a:defRPr lang="nl-NL" sz="2000"/>
            </a:lvl7pPr>
            <a:lvl8pPr marL="3200400" indent="0" latinLnBrk="0">
              <a:buNone/>
              <a:defRPr lang="nl-NL" sz="2000"/>
            </a:lvl8pPr>
            <a:lvl9pPr marL="3657600" indent="0" latinLnBrk="0">
              <a:buNone/>
              <a:defRPr lang="nl-NL" sz="2000"/>
            </a:lvl9pPr>
          </a:lstStyle>
          <a:p>
            <a:r>
              <a:rPr lang="nl-NL"/>
              <a:t>Klik op pictogram om afbeelding toe te voegen</a:t>
            </a:r>
          </a:p>
        </p:txBody>
      </p:sp>
      <p:sp>
        <p:nvSpPr>
          <p:cNvPr id="4" name="Tijdelijke aanduiding tekst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nl-NL" sz="1400">
                <a:solidFill>
                  <a:srgbClr val="262626"/>
                </a:solidFill>
              </a:defRPr>
            </a:lvl1pPr>
            <a:lvl2pPr marL="457200" indent="0" latinLnBrk="0">
              <a:buNone/>
              <a:defRPr lang="nl-NL" sz="1200"/>
            </a:lvl2pPr>
            <a:lvl3pPr marL="914400" indent="0" latinLnBrk="0">
              <a:buNone/>
              <a:defRPr lang="nl-NL" sz="1000"/>
            </a:lvl3pPr>
            <a:lvl4pPr marL="1371600" indent="0" latinLnBrk="0">
              <a:buNone/>
              <a:defRPr lang="nl-NL" sz="900"/>
            </a:lvl4pPr>
            <a:lvl5pPr marL="1828800" indent="0" latinLnBrk="0">
              <a:buNone/>
              <a:defRPr lang="nl-NL" sz="900"/>
            </a:lvl5pPr>
            <a:lvl6pPr marL="2286000" indent="0" latinLnBrk="0">
              <a:buNone/>
              <a:defRPr lang="nl-NL" sz="900"/>
            </a:lvl6pPr>
            <a:lvl7pPr marL="2743200" indent="0" latinLnBrk="0">
              <a:buNone/>
              <a:defRPr lang="nl-NL" sz="900"/>
            </a:lvl7pPr>
            <a:lvl8pPr marL="3200400" indent="0" latinLnBrk="0">
              <a:buNone/>
              <a:defRPr lang="nl-NL" sz="900"/>
            </a:lvl8pPr>
            <a:lvl9pPr marL="3657600" indent="0" latinLnBrk="0">
              <a:buNone/>
              <a:defRPr lang="nl-NL" sz="900"/>
            </a:lvl9pPr>
          </a:lstStyle>
          <a:p>
            <a:pPr lvl="0"/>
            <a:r>
              <a:rPr lang="nl-NL"/>
              <a:t>Klik om de modelstijlen te bewerken</a:t>
            </a:r>
          </a:p>
        </p:txBody>
      </p:sp>
      <p:sp>
        <p:nvSpPr>
          <p:cNvPr id="12" name="Tijdelijke aanduiding datum 11"/>
          <p:cNvSpPr>
            <a:spLocks noGrp="1"/>
          </p:cNvSpPr>
          <p:nvPr>
            <p:ph type="dt" sz="half" idx="10"/>
          </p:nvPr>
        </p:nvSpPr>
        <p:spPr/>
        <p:txBody>
          <a:bodyPr/>
          <a:lstStyle>
            <a:lvl1pPr latinLnBrk="0">
              <a:defRPr lang="nl-NL">
                <a:solidFill>
                  <a:srgbClr val="FFFFFF">
                    <a:alpha val="80000"/>
                  </a:srgbClr>
                </a:solidFill>
              </a:defRPr>
            </a:lvl1pPr>
          </a:lstStyle>
          <a:p>
            <a:fld id="{A6304F93-6426-4EE9-96EF-D363C0E36356}" type="datetime1">
              <a:rPr lang="nl-NL" smtClean="0"/>
              <a:pPr/>
              <a:t>30-10-2013</a:t>
            </a:fld>
            <a:endParaRPr lang="nl-NL" dirty="0"/>
          </a:p>
        </p:txBody>
      </p:sp>
      <p:sp>
        <p:nvSpPr>
          <p:cNvPr id="13" name="Tijdelijke aanduiding voettekst 12"/>
          <p:cNvSpPr>
            <a:spLocks noGrp="1"/>
          </p:cNvSpPr>
          <p:nvPr>
            <p:ph type="ftr" sz="quarter" idx="11"/>
          </p:nvPr>
        </p:nvSpPr>
        <p:spPr/>
        <p:txBody>
          <a:bodyPr/>
          <a:lstStyle>
            <a:lvl1pPr latinLnBrk="0">
              <a:defRPr lang="nl-NL">
                <a:solidFill>
                  <a:srgbClr val="FFFFFF">
                    <a:alpha val="80000"/>
                  </a:srgbClr>
                </a:solidFill>
              </a:defRPr>
            </a:lvl1pPr>
          </a:lstStyle>
          <a:p>
            <a:endParaRPr lang="nl-NL"/>
          </a:p>
        </p:txBody>
      </p:sp>
      <p:sp>
        <p:nvSpPr>
          <p:cNvPr id="14" name="Tijdelijke aanduiding dianummer 13"/>
          <p:cNvSpPr>
            <a:spLocks noGrp="1"/>
          </p:cNvSpPr>
          <p:nvPr>
            <p:ph type="sldNum" sz="quarter" idx="12"/>
          </p:nvPr>
        </p:nvSpPr>
        <p:spPr/>
        <p:txBody>
          <a:bodyPr/>
          <a:lstStyle>
            <a:lvl1pPr latinLnBrk="0">
              <a:defRPr lang="nl-NL">
                <a:solidFill>
                  <a:srgbClr val="FFFFFF">
                    <a:alpha val="25000"/>
                  </a:srgbClr>
                </a:solidFill>
              </a:defRPr>
            </a:lvl1pPr>
          </a:lstStyle>
          <a:p>
            <a:fld id="{4FAB73BC-B049-4115-A692-8D63A059BFB8}" type="slidenum">
              <a:pPr/>
              <a:t>‹nr.›</a:t>
            </a:fld>
            <a:endParaRPr lang="nl-NL"/>
          </a:p>
        </p:txBody>
      </p:sp>
    </p:spTree>
    <p:extLst>
      <p:ext uri="{BB962C8B-B14F-4D97-AF65-F5344CB8AC3E}">
        <p14:creationId xmlns:p14="http://schemas.microsoft.com/office/powerpoint/2010/main" val="16623493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datum 3"/>
          <p:cNvSpPr>
            <a:spLocks noGrp="1"/>
          </p:cNvSpPr>
          <p:nvPr>
            <p:ph type="dt" sz="half" idx="10"/>
          </p:nvPr>
        </p:nvSpPr>
        <p:spPr/>
        <p:txBody>
          <a:bodyPr/>
          <a:lstStyle>
            <a:lvl1pPr>
              <a:defRPr/>
            </a:lvl1pPr>
          </a:lstStyle>
          <a:p>
            <a:fld id="{230682D4-8101-4F33-913A-F5B5E30C1E9F}"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a:p>
        </p:txBody>
      </p:sp>
      <p:sp>
        <p:nvSpPr>
          <p:cNvPr id="6" name="Tijdelijke aanduiding dianummer 5"/>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250404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43950" y="695325"/>
            <a:ext cx="2628900" cy="4800600"/>
          </a:xfrm>
        </p:spPr>
        <p:txBody>
          <a:bodyPr vert="eaVert"/>
          <a:lstStyle/>
          <a:p>
            <a:r>
              <a:rPr lang="nl-NL"/>
              <a:t>Klik om de stijl te bewerken</a:t>
            </a:r>
          </a:p>
        </p:txBody>
      </p:sp>
      <p:sp>
        <p:nvSpPr>
          <p:cNvPr id="3" name="Tijdelijke aanduiding verticale tekst 2"/>
          <p:cNvSpPr>
            <a:spLocks noGrp="1"/>
          </p:cNvSpPr>
          <p:nvPr>
            <p:ph type="body" orient="vert" idx="1"/>
          </p:nvPr>
        </p:nvSpPr>
        <p:spPr>
          <a:xfrm>
            <a:off x="771525" y="714375"/>
            <a:ext cx="7734300" cy="540067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datum 3"/>
          <p:cNvSpPr>
            <a:spLocks noGrp="1"/>
          </p:cNvSpPr>
          <p:nvPr>
            <p:ph type="dt" sz="half" idx="10"/>
          </p:nvPr>
        </p:nvSpPr>
        <p:spPr/>
        <p:txBody>
          <a:bodyPr/>
          <a:lstStyle>
            <a:lvl1pPr>
              <a:defRPr/>
            </a:lvl1pPr>
          </a:lstStyle>
          <a:p>
            <a:fld id="{8FD4F220-045F-48DC-B253-1A6E965A0C52}" type="datetime1">
              <a:rPr lang="nl-NL" smtClean="0"/>
              <a:pPr/>
              <a:t>30-10-2013</a:t>
            </a:fld>
            <a:endParaRPr lang="nl-NL" dirty="0"/>
          </a:p>
        </p:txBody>
      </p:sp>
      <p:sp>
        <p:nvSpPr>
          <p:cNvPr id="5" name="Tijdelijke aanduiding voettekst 4"/>
          <p:cNvSpPr>
            <a:spLocks noGrp="1"/>
          </p:cNvSpPr>
          <p:nvPr>
            <p:ph type="ftr" sz="quarter" idx="11"/>
          </p:nvPr>
        </p:nvSpPr>
        <p:spPr/>
        <p:txBody>
          <a:bodyPr/>
          <a:lstStyle/>
          <a:p>
            <a:endParaRPr lang="nl-NL"/>
          </a:p>
        </p:txBody>
      </p:sp>
      <p:sp>
        <p:nvSpPr>
          <p:cNvPr id="6" name="Tijdelijke aanduiding dianummer 5"/>
          <p:cNvSpPr>
            <a:spLocks noGrp="1"/>
          </p:cNvSpPr>
          <p:nvPr>
            <p:ph type="sldNum" sz="quarter" idx="12"/>
          </p:nvPr>
        </p:nvSpPr>
        <p:spPr/>
        <p:txBody>
          <a:bodyPr/>
          <a:lstStyle/>
          <a:p>
            <a:fld id="{4FAB73BC-B049-4115-A692-8D63A059BFB8}" type="slidenum">
              <a:t>‹nr.›</a:t>
            </a:fld>
            <a:endParaRPr lang="nl-NL"/>
          </a:p>
        </p:txBody>
      </p:sp>
    </p:spTree>
    <p:extLst>
      <p:ext uri="{BB962C8B-B14F-4D97-AF65-F5344CB8AC3E}">
        <p14:creationId xmlns:p14="http://schemas.microsoft.com/office/powerpoint/2010/main" val="368598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nl-NL" dirty="0"/>
              <a:t>Klik om de stijl te bewerken</a:t>
            </a:r>
          </a:p>
        </p:txBody>
      </p:sp>
      <p:sp>
        <p:nvSpPr>
          <p:cNvPr id="3" name="Tijdelijke aanduiding tekst 2"/>
          <p:cNvSpPr>
            <a:spLocks noGrp="1"/>
          </p:cNvSpPr>
          <p:nvPr>
            <p:ph type="body" idx="1"/>
          </p:nvPr>
        </p:nvSpPr>
        <p:spPr>
          <a:xfrm>
            <a:off x="676656" y="2040467"/>
            <a:ext cx="4663440" cy="723400"/>
          </a:xfrm>
        </p:spPr>
        <p:txBody>
          <a:bodyPr anchor="ctr">
            <a:normAutofit/>
          </a:bodyPr>
          <a:lstStyle>
            <a:lvl1pPr marL="0" indent="0" latinLnBrk="0">
              <a:buNone/>
              <a:defRPr lang="nl-NL" sz="2200" b="0" cap="all" baseline="0">
                <a:solidFill>
                  <a:schemeClr val="tx1">
                    <a:lumMod val="85000"/>
                    <a:lumOff val="15000"/>
                  </a:schemeClr>
                </a:solidFill>
                <a:latin typeface="+mj-lt"/>
              </a:defRPr>
            </a:lvl1pPr>
            <a:lvl2pPr marL="457200" indent="0" latinLnBrk="0">
              <a:buNone/>
              <a:defRPr lang="nl-NL" sz="2000" b="1"/>
            </a:lvl2pPr>
            <a:lvl3pPr marL="914400" indent="0" latinLnBrk="0">
              <a:buNone/>
              <a:defRPr lang="nl-NL" sz="1800" b="1"/>
            </a:lvl3pPr>
            <a:lvl4pPr marL="1371600" indent="0" latinLnBrk="0">
              <a:buNone/>
              <a:defRPr lang="nl-NL" sz="1600" b="1"/>
            </a:lvl4pPr>
            <a:lvl5pPr marL="1828800" indent="0" latinLnBrk="0">
              <a:buNone/>
              <a:defRPr lang="nl-NL" sz="1600" b="1"/>
            </a:lvl5pPr>
            <a:lvl6pPr marL="2286000" indent="0" latinLnBrk="0">
              <a:buNone/>
              <a:defRPr lang="nl-NL" sz="1600" b="1"/>
            </a:lvl6pPr>
            <a:lvl7pPr marL="2743200" indent="0" latinLnBrk="0">
              <a:buNone/>
              <a:defRPr lang="nl-NL" sz="1600" b="1"/>
            </a:lvl7pPr>
            <a:lvl8pPr marL="3200400" indent="0" latinLnBrk="0">
              <a:buNone/>
              <a:defRPr lang="nl-NL" sz="1600" b="1"/>
            </a:lvl8pPr>
            <a:lvl9pPr marL="3657600" indent="0" latinLnBrk="0">
              <a:buNone/>
              <a:defRPr lang="nl-NL" sz="1600" b="1"/>
            </a:lvl9pPr>
          </a:lstStyle>
          <a:p>
            <a:pPr lvl="0"/>
            <a:r>
              <a:rPr lang="nl-NL" dirty="0"/>
              <a:t>Klik om de modelstijlen te bewerken</a:t>
            </a:r>
          </a:p>
        </p:txBody>
      </p:sp>
      <p:sp>
        <p:nvSpPr>
          <p:cNvPr id="4" name="Tijdelijke aanduiding inhoud 3"/>
          <p:cNvSpPr>
            <a:spLocks noGrp="1"/>
          </p:cNvSpPr>
          <p:nvPr>
            <p:ph sz="half" idx="2"/>
          </p:nvPr>
        </p:nvSpPr>
        <p:spPr>
          <a:xfrm>
            <a:off x="676656" y="2753084"/>
            <a:ext cx="4663440" cy="3200400"/>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
</a:t>
            </a:r>
          </a:p>
        </p:txBody>
      </p:sp>
      <p:sp>
        <p:nvSpPr>
          <p:cNvPr id="5" name="Tijdelijke aanduiding tekst 4"/>
          <p:cNvSpPr>
            <a:spLocks noGrp="1"/>
          </p:cNvSpPr>
          <p:nvPr>
            <p:ph type="body" sz="quarter" idx="3"/>
          </p:nvPr>
        </p:nvSpPr>
        <p:spPr>
          <a:xfrm>
            <a:off x="6007608" y="2038435"/>
            <a:ext cx="4663440" cy="722376"/>
          </a:xfrm>
        </p:spPr>
        <p:txBody>
          <a:bodyPr anchor="ctr">
            <a:normAutofit/>
          </a:bodyPr>
          <a:lstStyle>
            <a:lvl1pPr marL="0" indent="0" latinLnBrk="0">
              <a:buNone/>
              <a:defRPr lang="nl-NL" sz="2200" b="0" cap="all" baseline="0">
                <a:solidFill>
                  <a:schemeClr val="tx1">
                    <a:lumMod val="85000"/>
                    <a:lumOff val="15000"/>
                  </a:schemeClr>
                </a:solidFill>
                <a:latin typeface="+mj-lt"/>
              </a:defRPr>
            </a:lvl1pPr>
            <a:lvl2pPr marL="457200" indent="0" latinLnBrk="0">
              <a:buNone/>
              <a:defRPr lang="nl-NL" sz="2000" b="1"/>
            </a:lvl2pPr>
            <a:lvl3pPr marL="914400" indent="0" latinLnBrk="0">
              <a:buNone/>
              <a:defRPr lang="nl-NL" sz="1800" b="1"/>
            </a:lvl3pPr>
            <a:lvl4pPr marL="1371600" indent="0" latinLnBrk="0">
              <a:buNone/>
              <a:defRPr lang="nl-NL" sz="1600" b="1"/>
            </a:lvl4pPr>
            <a:lvl5pPr marL="1828800" indent="0" latinLnBrk="0">
              <a:buNone/>
              <a:defRPr lang="nl-NL" sz="1600" b="1"/>
            </a:lvl5pPr>
            <a:lvl6pPr marL="2286000" indent="0" latinLnBrk="0">
              <a:buNone/>
              <a:defRPr lang="nl-NL" sz="1600" b="1"/>
            </a:lvl6pPr>
            <a:lvl7pPr marL="2743200" indent="0" latinLnBrk="0">
              <a:buNone/>
              <a:defRPr lang="nl-NL" sz="1600" b="1"/>
            </a:lvl7pPr>
            <a:lvl8pPr marL="3200400" indent="0" latinLnBrk="0">
              <a:buNone/>
              <a:defRPr lang="nl-NL" sz="1600" b="1"/>
            </a:lvl8pPr>
            <a:lvl9pPr marL="3657600" indent="0" latinLnBrk="0">
              <a:buNone/>
              <a:defRPr lang="nl-NL" sz="1600" b="1"/>
            </a:lvl9pPr>
          </a:lstStyle>
          <a:p>
            <a:pPr lvl="0"/>
            <a:r>
              <a:rPr lang="nl-NL" dirty="0"/>
              <a:t>Klik om de modelstijlen te bewerken</a:t>
            </a:r>
          </a:p>
        </p:txBody>
      </p:sp>
      <p:sp>
        <p:nvSpPr>
          <p:cNvPr id="6" name="Tijdelijke aanduiding inhoud 5"/>
          <p:cNvSpPr>
            <a:spLocks noGrp="1"/>
          </p:cNvSpPr>
          <p:nvPr>
            <p:ph sz="quarter" idx="4"/>
          </p:nvPr>
        </p:nvSpPr>
        <p:spPr>
          <a:xfrm>
            <a:off x="6007608" y="2750990"/>
            <a:ext cx="4663440" cy="3200400"/>
          </a:xfrm>
        </p:spPr>
        <p:txBody>
          <a:bodyPr/>
          <a:lstStyle>
            <a:lvl1pPr latinLnBrk="0">
              <a:defRPr lang="nl-NL" sz="24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7" name="Tijdelijke aanduiding datum 6"/>
          <p:cNvSpPr>
            <a:spLocks noGrp="1"/>
          </p:cNvSpPr>
          <p:nvPr>
            <p:ph type="dt" sz="half" idx="10"/>
          </p:nvPr>
        </p:nvSpPr>
        <p:spPr/>
        <p:txBody>
          <a:bodyPr/>
          <a:lstStyle>
            <a:lvl1pPr>
              <a:defRPr/>
            </a:lvl1pPr>
          </a:lstStyle>
          <a:p>
            <a:fld id="{B07FE0B8-8627-4F2A-8EA6-7CFB2CA41A88}" type="datetime1">
              <a:rPr lang="nl-NL" smtClean="0"/>
              <a:pPr/>
              <a:t>30-10-2013</a:t>
            </a:fld>
            <a:endParaRPr lang="nl-NL" dirty="0"/>
          </a:p>
        </p:txBody>
      </p:sp>
      <p:sp>
        <p:nvSpPr>
          <p:cNvPr id="8" name="Tijdelijke aanduiding voettekst 7"/>
          <p:cNvSpPr>
            <a:spLocks noGrp="1"/>
          </p:cNvSpPr>
          <p:nvPr>
            <p:ph type="ftr" sz="quarter" idx="11"/>
          </p:nvPr>
        </p:nvSpPr>
        <p:spPr/>
        <p:txBody>
          <a:bodyPr/>
          <a:lstStyle/>
          <a:p>
            <a:endParaRPr lang="nl-NL" dirty="0"/>
          </a:p>
        </p:txBody>
      </p:sp>
      <p:sp>
        <p:nvSpPr>
          <p:cNvPr id="9" name="Tijdelijke aanduiding dianummer 8"/>
          <p:cNvSpPr>
            <a:spLocks noGrp="1"/>
          </p:cNvSpPr>
          <p:nvPr>
            <p:ph type="sldNum" sz="quarter" idx="12"/>
          </p:nvPr>
        </p:nvSpPr>
        <p:spPr/>
        <p:txBody>
          <a:bodyPr/>
          <a:lstStyle/>
          <a:p>
            <a:fld id="{4FAB73BC-B049-4115-A692-8D63A059BFB8}" type="slidenum">
              <a:rPr lang="nl-NL" smtClean="0"/>
              <a:t>‹nr.›</a:t>
            </a:fld>
            <a:endParaRPr lang="nl-NL" dirty="0"/>
          </a:p>
        </p:txBody>
      </p:sp>
    </p:spTree>
    <p:extLst>
      <p:ext uri="{BB962C8B-B14F-4D97-AF65-F5344CB8AC3E}">
        <p14:creationId xmlns:p14="http://schemas.microsoft.com/office/powerpoint/2010/main" val="266153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dirty="0"/>
              <a:t>Klik om de stijl te bewerken</a:t>
            </a:r>
          </a:p>
        </p:txBody>
      </p:sp>
      <p:sp>
        <p:nvSpPr>
          <p:cNvPr id="3" name="Tijdelijke aanduiding datum 2"/>
          <p:cNvSpPr>
            <a:spLocks noGrp="1"/>
          </p:cNvSpPr>
          <p:nvPr>
            <p:ph type="dt" sz="half" idx="10"/>
          </p:nvPr>
        </p:nvSpPr>
        <p:spPr/>
        <p:txBody>
          <a:bodyPr/>
          <a:lstStyle>
            <a:lvl1pPr>
              <a:defRPr/>
            </a:lvl1pPr>
          </a:lstStyle>
          <a:p>
            <a:fld id="{2D36D00F-190D-4751-BA1B-B85D99B296B2}" type="datetime1">
              <a:rPr lang="nl-NL" smtClean="0"/>
              <a:pPr/>
              <a:t>30-10-2013</a:t>
            </a:fld>
            <a:endParaRPr lang="nl-NL" dirty="0"/>
          </a:p>
        </p:txBody>
      </p:sp>
      <p:sp>
        <p:nvSpPr>
          <p:cNvPr id="4" name="Tijdelijke aanduiding voettekst 3"/>
          <p:cNvSpPr>
            <a:spLocks noGrp="1"/>
          </p:cNvSpPr>
          <p:nvPr>
            <p:ph type="ftr" sz="quarter" idx="11"/>
          </p:nvPr>
        </p:nvSpPr>
        <p:spPr/>
        <p:txBody>
          <a:bodyPr/>
          <a:lstStyle/>
          <a:p>
            <a:endParaRPr lang="nl-NL" dirty="0"/>
          </a:p>
        </p:txBody>
      </p:sp>
      <p:sp>
        <p:nvSpPr>
          <p:cNvPr id="5" name="Tijdelijke aanduiding dianummer 4"/>
          <p:cNvSpPr>
            <a:spLocks noGrp="1"/>
          </p:cNvSpPr>
          <p:nvPr>
            <p:ph type="sldNum" sz="quarter" idx="12"/>
          </p:nvPr>
        </p:nvSpPr>
        <p:spPr/>
        <p:txBody>
          <a:bodyPr/>
          <a:lstStyle/>
          <a:p>
            <a:fld id="{4FAB73BC-B049-4115-A692-8D63A059BFB8}" type="slidenum">
              <a:rPr lang="nl-NL" smtClean="0"/>
              <a:t>‹nr.›</a:t>
            </a:fld>
            <a:endParaRPr lang="nl-NL" dirty="0"/>
          </a:p>
        </p:txBody>
      </p:sp>
    </p:spTree>
    <p:extLst>
      <p:ext uri="{BB962C8B-B14F-4D97-AF65-F5344CB8AC3E}">
        <p14:creationId xmlns:p14="http://schemas.microsoft.com/office/powerpoint/2010/main" val="347290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datum 1"/>
          <p:cNvSpPr>
            <a:spLocks noGrp="1"/>
          </p:cNvSpPr>
          <p:nvPr>
            <p:ph type="dt" sz="half" idx="10"/>
          </p:nvPr>
        </p:nvSpPr>
        <p:spPr/>
        <p:txBody>
          <a:bodyPr/>
          <a:lstStyle>
            <a:lvl1pPr>
              <a:defRPr/>
            </a:lvl1pPr>
          </a:lstStyle>
          <a:p>
            <a:fld id="{CD2DD206-091A-4C30-97FE-DB86A4979960}" type="datetime1">
              <a:rPr lang="nl-NL" smtClean="0"/>
              <a:pPr/>
              <a:t>30-10-2013</a:t>
            </a:fld>
            <a:endParaRPr lang="nl-NL" dirty="0"/>
          </a:p>
        </p:txBody>
      </p:sp>
      <p:sp>
        <p:nvSpPr>
          <p:cNvPr id="3" name="Tijdelijke aanduiding voettekst 2"/>
          <p:cNvSpPr>
            <a:spLocks noGrp="1"/>
          </p:cNvSpPr>
          <p:nvPr>
            <p:ph type="ftr" sz="quarter" idx="11"/>
          </p:nvPr>
        </p:nvSpPr>
        <p:spPr/>
        <p:txBody>
          <a:bodyPr/>
          <a:lstStyle/>
          <a:p>
            <a:endParaRPr lang="nl-NL" dirty="0"/>
          </a:p>
        </p:txBody>
      </p:sp>
      <p:sp>
        <p:nvSpPr>
          <p:cNvPr id="4" name="Tijdelijke aanduiding dianummer 3"/>
          <p:cNvSpPr>
            <a:spLocks noGrp="1"/>
          </p:cNvSpPr>
          <p:nvPr>
            <p:ph type="sldNum" sz="quarter" idx="12"/>
          </p:nvPr>
        </p:nvSpPr>
        <p:spPr/>
        <p:txBody>
          <a:bodyPr/>
          <a:lstStyle/>
          <a:p>
            <a:fld id="{4FAB73BC-B049-4115-A692-8D63A059BFB8}" type="slidenum">
              <a:rPr lang="nl-NL" smtClean="0"/>
              <a:t>‹nr.›</a:t>
            </a:fld>
            <a:endParaRPr lang="nl-NL" dirty="0"/>
          </a:p>
        </p:txBody>
      </p:sp>
    </p:spTree>
    <p:extLst>
      <p:ext uri="{BB962C8B-B14F-4D97-AF65-F5344CB8AC3E}">
        <p14:creationId xmlns:p14="http://schemas.microsoft.com/office/powerpoint/2010/main" val="162049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onderschrift">
    <p:spTree>
      <p:nvGrpSpPr>
        <p:cNvPr id="1" name=""/>
        <p:cNvGrpSpPr/>
        <p:nvPr/>
      </p:nvGrpSpPr>
      <p:grpSpPr>
        <a:xfrm>
          <a:off x="0" y="0"/>
          <a:ext cx="0" cy="0"/>
          <a:chOff x="0" y="0"/>
          <a:chExt cx="0" cy="0"/>
        </a:xfrm>
      </p:grpSpPr>
      <p:sp>
        <p:nvSpPr>
          <p:cNvPr id="2" name="Driehoek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nl-NL" dirty="0"/>
          </a:p>
        </p:txBody>
      </p:sp>
      <p:sp>
        <p:nvSpPr>
          <p:cNvPr id="9" name="Titel 8"/>
          <p:cNvSpPr>
            <a:spLocks noGrp="1"/>
          </p:cNvSpPr>
          <p:nvPr>
            <p:ph type="title"/>
          </p:nvPr>
        </p:nvSpPr>
        <p:spPr>
          <a:xfrm>
            <a:off x="8261404" y="542282"/>
            <a:ext cx="3383280" cy="1920240"/>
          </a:xfrm>
        </p:spPr>
        <p:txBody>
          <a:bodyPr anchor="b">
            <a:noAutofit/>
          </a:bodyPr>
          <a:lstStyle>
            <a:lvl1pPr latinLnBrk="0">
              <a:lnSpc>
                <a:spcPct val="85000"/>
              </a:lnSpc>
              <a:defRPr lang="nl-NL" sz="4000">
                <a:solidFill>
                  <a:srgbClr val="FFFFFF"/>
                </a:solidFill>
              </a:defRPr>
            </a:lvl1pPr>
          </a:lstStyle>
          <a:p>
            <a:r>
              <a:rPr lang="nl-NL" dirty="0"/>
              <a:t>Klik om de stijl te bewerken</a:t>
            </a:r>
          </a:p>
        </p:txBody>
      </p:sp>
      <p:sp>
        <p:nvSpPr>
          <p:cNvPr id="3" name="Tijdelijke aanduiding inhoud 2"/>
          <p:cNvSpPr>
            <a:spLocks noGrp="1"/>
          </p:cNvSpPr>
          <p:nvPr>
            <p:ph idx="1"/>
          </p:nvPr>
        </p:nvSpPr>
        <p:spPr>
          <a:xfrm>
            <a:off x="762000" y="762000"/>
            <a:ext cx="6096000" cy="4572000"/>
          </a:xfrm>
        </p:spPr>
        <p:txBody>
          <a:bodyPr/>
          <a:lstStyle>
            <a:lvl1pPr latinLnBrk="0">
              <a:defRPr lang="nl-NL" sz="3200"/>
            </a:lvl1pPr>
            <a:lvl2pPr latinLnBrk="0">
              <a:defRPr lang="nl-NL" sz="2800"/>
            </a:lvl2pPr>
            <a:lvl3pPr latinLnBrk="0">
              <a:defRPr lang="nl-NL" sz="2400"/>
            </a:lvl3pPr>
            <a:lvl4pPr latinLnBrk="0">
              <a:defRPr lang="nl-NL" sz="2000"/>
            </a:lvl4pPr>
            <a:lvl5pPr latinLnBrk="0">
              <a:defRPr lang="nl-NL" sz="2000"/>
            </a:lvl5pPr>
            <a:lvl6pPr latinLnBrk="0">
              <a:defRPr lang="nl-NL" sz="2000"/>
            </a:lvl6pPr>
            <a:lvl7pPr latinLnBrk="0">
              <a:defRPr lang="nl-NL" sz="2000"/>
            </a:lvl7pPr>
            <a:lvl8pPr latinLnBrk="0">
              <a:defRPr lang="nl-NL" sz="2000"/>
            </a:lvl8pPr>
            <a:lvl9pPr latinLnBrk="0">
              <a:defRPr lang="nl-NL" sz="20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tekst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nl-NL" sz="1800">
                <a:solidFill>
                  <a:srgbClr val="262626"/>
                </a:solidFill>
              </a:defRPr>
            </a:lvl1pPr>
            <a:lvl2pPr marL="457200" indent="0" latinLnBrk="0">
              <a:buNone/>
              <a:defRPr lang="nl-NL" sz="1200"/>
            </a:lvl2pPr>
            <a:lvl3pPr marL="914400" indent="0" latinLnBrk="0">
              <a:buNone/>
              <a:defRPr lang="nl-NL" sz="1000"/>
            </a:lvl3pPr>
            <a:lvl4pPr marL="1371600" indent="0" latinLnBrk="0">
              <a:buNone/>
              <a:defRPr lang="nl-NL" sz="900"/>
            </a:lvl4pPr>
            <a:lvl5pPr marL="1828800" indent="0" latinLnBrk="0">
              <a:buNone/>
              <a:defRPr lang="nl-NL" sz="900"/>
            </a:lvl5pPr>
            <a:lvl6pPr marL="2286000" indent="0" latinLnBrk="0">
              <a:buNone/>
              <a:defRPr lang="nl-NL" sz="900"/>
            </a:lvl6pPr>
            <a:lvl7pPr marL="2743200" indent="0" latinLnBrk="0">
              <a:buNone/>
              <a:defRPr lang="nl-NL" sz="900"/>
            </a:lvl7pPr>
            <a:lvl8pPr marL="3200400" indent="0" latinLnBrk="0">
              <a:buNone/>
              <a:defRPr lang="nl-NL" sz="900"/>
            </a:lvl8pPr>
            <a:lvl9pPr marL="3657600" indent="0" latinLnBrk="0">
              <a:buNone/>
              <a:defRPr lang="nl-NL" sz="900"/>
            </a:lvl9pPr>
          </a:lstStyle>
          <a:p>
            <a:pPr marL="0" marR="0" lvl="0" indent="0" algn="l" defTabSz="914400" eaLnBrk="1" fontAlgn="auto" latinLnBrk="0" hangingPunct="1">
              <a:lnSpc>
                <a:spcPct val="100000"/>
              </a:lnSpc>
              <a:spcBef>
                <a:spcPts val="1400"/>
              </a:spcBef>
              <a:spcAft>
                <a:spcPts val="0"/>
              </a:spcAft>
              <a:buClrTx/>
              <a:buSzTx/>
              <a:buFontTx/>
              <a:buNone/>
              <a:tabLst/>
              <a:defRPr lang="nl-NL"/>
            </a:pPr>
            <a:r>
              <a:rPr lang="nl-NL" dirty="0"/>
              <a:t>Klik om de modelstijlen te bewerken</a:t>
            </a:r>
          </a:p>
        </p:txBody>
      </p:sp>
      <p:sp>
        <p:nvSpPr>
          <p:cNvPr id="5" name="Tijdelijke aanduiding datum 4"/>
          <p:cNvSpPr>
            <a:spLocks noGrp="1"/>
          </p:cNvSpPr>
          <p:nvPr>
            <p:ph type="dt" sz="half" idx="10"/>
          </p:nvPr>
        </p:nvSpPr>
        <p:spPr/>
        <p:txBody>
          <a:bodyPr/>
          <a:lstStyle>
            <a:lvl1pPr>
              <a:defRPr/>
            </a:lvl1pPr>
          </a:lstStyle>
          <a:p>
            <a:fld id="{C4686B90-4E06-4922-899F-90605AC543D0}" type="datetime1">
              <a:rPr lang="nl-NL" smtClean="0"/>
              <a:pPr/>
              <a:t>30-10-2013</a:t>
            </a:fld>
            <a:endParaRPr lang="nl-NL" dirty="0"/>
          </a:p>
        </p:txBody>
      </p:sp>
      <p:sp>
        <p:nvSpPr>
          <p:cNvPr id="6" name="Tijdelijke aanduiding voettekst 5"/>
          <p:cNvSpPr>
            <a:spLocks noGrp="1"/>
          </p:cNvSpPr>
          <p:nvPr>
            <p:ph type="ftr" sz="quarter" idx="11"/>
          </p:nvPr>
        </p:nvSpPr>
        <p:spPr/>
        <p:txBody>
          <a:bodyPr/>
          <a:lstStyle/>
          <a:p>
            <a:endParaRPr lang="nl-NL" dirty="0"/>
          </a:p>
        </p:txBody>
      </p:sp>
      <p:sp>
        <p:nvSpPr>
          <p:cNvPr id="7" name="Tijdelijke aanduiding dianummer 6"/>
          <p:cNvSpPr>
            <a:spLocks noGrp="1"/>
          </p:cNvSpPr>
          <p:nvPr>
            <p:ph type="sldNum" sz="quarter" idx="12"/>
          </p:nvPr>
        </p:nvSpPr>
        <p:spPr/>
        <p:txBody>
          <a:bodyPr/>
          <a:lstStyle>
            <a:lvl1pPr latinLnBrk="0">
              <a:defRPr lang="nl-NL">
                <a:solidFill>
                  <a:srgbClr val="FFFFFF">
                    <a:alpha val="20000"/>
                  </a:srgbClr>
                </a:solidFill>
              </a:defRPr>
            </a:lvl1pPr>
          </a:lstStyle>
          <a:p>
            <a:fld id="{4FAB73BC-B049-4115-A692-8D63A059BFB8}" type="slidenum">
              <a:rPr lang="nl-NL" smtClean="0"/>
              <a:pPr/>
              <a:t>‹nr.›</a:t>
            </a:fld>
            <a:endParaRPr lang="nl-NL" dirty="0"/>
          </a:p>
        </p:txBody>
      </p:sp>
    </p:spTree>
    <p:extLst>
      <p:ext uri="{BB962C8B-B14F-4D97-AF65-F5344CB8AC3E}">
        <p14:creationId xmlns:p14="http://schemas.microsoft.com/office/powerpoint/2010/main" val="346510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onderschrift">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9224" y="5418667"/>
            <a:ext cx="10780776" cy="613283"/>
          </a:xfrm>
        </p:spPr>
        <p:txBody>
          <a:bodyPr anchor="b">
            <a:normAutofit/>
          </a:bodyPr>
          <a:lstStyle>
            <a:lvl1pPr latinLnBrk="0">
              <a:defRPr lang="nl-NL" sz="3200" b="0">
                <a:solidFill>
                  <a:srgbClr val="FFFFFF"/>
                </a:solidFill>
              </a:defRPr>
            </a:lvl1pPr>
          </a:lstStyle>
          <a:p>
            <a:r>
              <a:rPr lang="nl-NL" dirty="0"/>
              <a:t>Klik om de stijl te bewerken</a:t>
            </a:r>
          </a:p>
        </p:txBody>
      </p:sp>
      <p:sp>
        <p:nvSpPr>
          <p:cNvPr id="3" name="Tijdelijke aanduiding afbeelding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nl-NL" sz="3200">
                <a:solidFill>
                  <a:schemeClr val="tx1">
                    <a:lumMod val="75000"/>
                    <a:lumOff val="25000"/>
                  </a:schemeClr>
                </a:solidFill>
              </a:defRPr>
            </a:lvl1pPr>
            <a:lvl2pPr marL="457200" indent="0" latinLnBrk="0">
              <a:buNone/>
              <a:defRPr lang="nl-NL" sz="2800"/>
            </a:lvl2pPr>
            <a:lvl3pPr marL="914400" indent="0" latinLnBrk="0">
              <a:buNone/>
              <a:defRPr lang="nl-NL" sz="2400"/>
            </a:lvl3pPr>
            <a:lvl4pPr marL="1371600" indent="0" latinLnBrk="0">
              <a:buNone/>
              <a:defRPr lang="nl-NL" sz="2000"/>
            </a:lvl4pPr>
            <a:lvl5pPr marL="1828800" indent="0" latinLnBrk="0">
              <a:buNone/>
              <a:defRPr lang="nl-NL" sz="2000"/>
            </a:lvl5pPr>
            <a:lvl6pPr marL="2286000" indent="0" latinLnBrk="0">
              <a:buNone/>
              <a:defRPr lang="nl-NL" sz="2000"/>
            </a:lvl6pPr>
            <a:lvl7pPr marL="2743200" indent="0" latinLnBrk="0">
              <a:buNone/>
              <a:defRPr lang="nl-NL" sz="2000"/>
            </a:lvl7pPr>
            <a:lvl8pPr marL="3200400" indent="0" latinLnBrk="0">
              <a:buNone/>
              <a:defRPr lang="nl-NL" sz="2000"/>
            </a:lvl8pPr>
            <a:lvl9pPr marL="3657600" indent="0" latinLnBrk="0">
              <a:buNone/>
              <a:defRPr lang="nl-NL" sz="2000"/>
            </a:lvl9pPr>
          </a:lstStyle>
          <a:p>
            <a:r>
              <a:rPr lang="nl-NL" dirty="0"/>
              <a:t>Klik op pictogram om afbeelding toe te voegen</a:t>
            </a:r>
          </a:p>
        </p:txBody>
      </p:sp>
      <p:sp>
        <p:nvSpPr>
          <p:cNvPr id="4" name="Tijdelijke aanduiding tekst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nl-NL" sz="1400">
                <a:solidFill>
                  <a:srgbClr val="262626"/>
                </a:solidFill>
              </a:defRPr>
            </a:lvl1pPr>
            <a:lvl2pPr marL="457200" indent="0" latinLnBrk="0">
              <a:buNone/>
              <a:defRPr lang="nl-NL" sz="1200"/>
            </a:lvl2pPr>
            <a:lvl3pPr marL="914400" indent="0" latinLnBrk="0">
              <a:buNone/>
              <a:defRPr lang="nl-NL" sz="1000"/>
            </a:lvl3pPr>
            <a:lvl4pPr marL="1371600" indent="0" latinLnBrk="0">
              <a:buNone/>
              <a:defRPr lang="nl-NL" sz="900"/>
            </a:lvl4pPr>
            <a:lvl5pPr marL="1828800" indent="0" latinLnBrk="0">
              <a:buNone/>
              <a:defRPr lang="nl-NL" sz="900"/>
            </a:lvl5pPr>
            <a:lvl6pPr marL="2286000" indent="0" latinLnBrk="0">
              <a:buNone/>
              <a:defRPr lang="nl-NL" sz="900"/>
            </a:lvl6pPr>
            <a:lvl7pPr marL="2743200" indent="0" latinLnBrk="0">
              <a:buNone/>
              <a:defRPr lang="nl-NL" sz="900"/>
            </a:lvl7pPr>
            <a:lvl8pPr marL="3200400" indent="0" latinLnBrk="0">
              <a:buNone/>
              <a:defRPr lang="nl-NL" sz="900"/>
            </a:lvl8pPr>
            <a:lvl9pPr marL="3657600" indent="0" latinLnBrk="0">
              <a:buNone/>
              <a:defRPr lang="nl-NL" sz="900"/>
            </a:lvl9pPr>
          </a:lstStyle>
          <a:p>
            <a:pPr lvl="0"/>
            <a:r>
              <a:rPr lang="nl-NL" dirty="0"/>
              <a:t>Klik om de modelstijlen te bewerken</a:t>
            </a:r>
          </a:p>
        </p:txBody>
      </p:sp>
      <p:sp>
        <p:nvSpPr>
          <p:cNvPr id="12" name="Tijdelijke aanduiding datum 11"/>
          <p:cNvSpPr>
            <a:spLocks noGrp="1"/>
          </p:cNvSpPr>
          <p:nvPr>
            <p:ph type="dt" sz="half" idx="10"/>
          </p:nvPr>
        </p:nvSpPr>
        <p:spPr/>
        <p:txBody>
          <a:bodyPr/>
          <a:lstStyle>
            <a:lvl1pPr latinLnBrk="0">
              <a:defRPr lang="nl-NL">
                <a:solidFill>
                  <a:srgbClr val="FFFFFF">
                    <a:alpha val="80000"/>
                  </a:srgbClr>
                </a:solidFill>
              </a:defRPr>
            </a:lvl1pPr>
          </a:lstStyle>
          <a:p>
            <a:fld id="{2A79E737-F2D4-41AF-802D-95A03DB0483E}" type="datetime1">
              <a:rPr lang="nl-NL" smtClean="0"/>
              <a:pPr/>
              <a:t>30-10-2013</a:t>
            </a:fld>
            <a:endParaRPr lang="nl-NL" dirty="0"/>
          </a:p>
        </p:txBody>
      </p:sp>
      <p:sp>
        <p:nvSpPr>
          <p:cNvPr id="13" name="Tijdelijke aanduiding voettekst 12"/>
          <p:cNvSpPr>
            <a:spLocks noGrp="1"/>
          </p:cNvSpPr>
          <p:nvPr>
            <p:ph type="ftr" sz="quarter" idx="11"/>
          </p:nvPr>
        </p:nvSpPr>
        <p:spPr/>
        <p:txBody>
          <a:bodyPr/>
          <a:lstStyle>
            <a:lvl1pPr latinLnBrk="0">
              <a:defRPr lang="nl-NL">
                <a:solidFill>
                  <a:srgbClr val="FFFFFF">
                    <a:alpha val="80000"/>
                  </a:srgbClr>
                </a:solidFill>
              </a:defRPr>
            </a:lvl1pPr>
          </a:lstStyle>
          <a:p>
            <a:endParaRPr lang="nl-NL" dirty="0"/>
          </a:p>
        </p:txBody>
      </p:sp>
      <p:sp>
        <p:nvSpPr>
          <p:cNvPr id="14" name="Tijdelijke aanduiding dianummer 13"/>
          <p:cNvSpPr>
            <a:spLocks noGrp="1"/>
          </p:cNvSpPr>
          <p:nvPr>
            <p:ph type="sldNum" sz="quarter" idx="12"/>
          </p:nvPr>
        </p:nvSpPr>
        <p:spPr/>
        <p:txBody>
          <a:bodyPr/>
          <a:lstStyle>
            <a:lvl1pPr latinLnBrk="0">
              <a:defRPr lang="nl-NL">
                <a:solidFill>
                  <a:srgbClr val="FFFFFF">
                    <a:alpha val="25000"/>
                  </a:srgbClr>
                </a:solidFill>
              </a:defRPr>
            </a:lvl1pPr>
          </a:lstStyle>
          <a:p>
            <a:fld id="{4FAB73BC-B049-4115-A692-8D63A059BFB8}" type="slidenum">
              <a:rPr lang="nl-NL" smtClean="0"/>
              <a:pPr/>
              <a:t>‹nr.›</a:t>
            </a:fld>
            <a:endParaRPr lang="nl-NL" dirty="0"/>
          </a:p>
        </p:txBody>
      </p:sp>
    </p:spTree>
    <p:extLst>
      <p:ext uri="{BB962C8B-B14F-4D97-AF65-F5344CB8AC3E}">
        <p14:creationId xmlns:p14="http://schemas.microsoft.com/office/powerpoint/2010/main" val="35564877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titel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tekst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datum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nl-NL" sz="950">
                <a:solidFill>
                  <a:schemeClr val="tx1">
                    <a:alpha val="80000"/>
                  </a:schemeClr>
                </a:solidFill>
              </a:defRPr>
            </a:lvl1pPr>
          </a:lstStyle>
          <a:p>
            <a:fld id="{84A3DD4D-44BE-4291-B68C-3D4DC3C36C8B}" type="datetime1">
              <a:rPr lang="nl-NL" smtClean="0"/>
              <a:pPr/>
              <a:t>30-10-2013</a:t>
            </a:fld>
            <a:endParaRPr lang="nl-NL" dirty="0"/>
          </a:p>
        </p:txBody>
      </p:sp>
      <p:sp>
        <p:nvSpPr>
          <p:cNvPr id="5" name="Tijdelijke aanduiding voettekst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nl-NL" sz="950" cap="all" baseline="0">
                <a:solidFill>
                  <a:schemeClr val="tx1">
                    <a:alpha val="80000"/>
                  </a:schemeClr>
                </a:solidFill>
              </a:defRPr>
            </a:lvl1pPr>
          </a:lstStyle>
          <a:p>
            <a:endParaRPr lang="nl-NL" dirty="0"/>
          </a:p>
        </p:txBody>
      </p:sp>
      <p:sp>
        <p:nvSpPr>
          <p:cNvPr id="6" name="Tijdelijke aanduiding dianumm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nl-NL" sz="10300" b="0">
                <a:ln>
                  <a:noFill/>
                </a:ln>
                <a:solidFill>
                  <a:schemeClr val="accent1">
                    <a:alpha val="25000"/>
                  </a:schemeClr>
                </a:solidFill>
                <a:latin typeface="+mj-lt"/>
              </a:defRPr>
            </a:lvl1pPr>
          </a:lstStyle>
          <a:p>
            <a:fld id="{4FAB73BC-B049-4115-A692-8D63A059BFB8}" type="slidenum">
              <a:rPr lang="nl-NL" smtClean="0"/>
              <a:pPr/>
              <a:t>‹nr.›</a:t>
            </a:fld>
            <a:endParaRPr lang="nl-NL" dirty="0"/>
          </a:p>
        </p:txBody>
      </p:sp>
    </p:spTree>
    <p:extLst>
      <p:ext uri="{BB962C8B-B14F-4D97-AF65-F5344CB8AC3E}">
        <p14:creationId xmlns:p14="http://schemas.microsoft.com/office/powerpoint/2010/main" val="49411188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nl-NL"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nl-NL"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nl-NL"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nl-NL"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9pPr>
    </p:bodyStyle>
    <p:otherStyle>
      <a:defPPr>
        <a:defRPr lang="nl-NL"/>
      </a:defPPr>
      <a:lvl1pPr marL="0" algn="l" defTabSz="914400" rtl="0" eaLnBrk="1" latinLnBrk="0" hangingPunct="1">
        <a:defRPr lang="nl-NL" sz="1800" kern="1200">
          <a:solidFill>
            <a:schemeClr val="tx1"/>
          </a:solidFill>
          <a:latin typeface="+mn-lt"/>
          <a:ea typeface="+mn-ea"/>
          <a:cs typeface="+mn-cs"/>
        </a:defRPr>
      </a:lvl1pPr>
      <a:lvl2pPr marL="457200" algn="l" defTabSz="914400" rtl="0" eaLnBrk="1" latinLnBrk="0" hangingPunct="1">
        <a:defRPr lang="nl-NL" sz="1800" kern="1200">
          <a:solidFill>
            <a:schemeClr val="tx1"/>
          </a:solidFill>
          <a:latin typeface="+mn-lt"/>
          <a:ea typeface="+mn-ea"/>
          <a:cs typeface="+mn-cs"/>
        </a:defRPr>
      </a:lvl2pPr>
      <a:lvl3pPr marL="914400" algn="l" defTabSz="914400" rtl="0" eaLnBrk="1" latinLnBrk="0" hangingPunct="1">
        <a:defRPr lang="nl-NL" sz="1800" kern="1200">
          <a:solidFill>
            <a:schemeClr val="tx1"/>
          </a:solidFill>
          <a:latin typeface="+mn-lt"/>
          <a:ea typeface="+mn-ea"/>
          <a:cs typeface="+mn-cs"/>
        </a:defRPr>
      </a:lvl3pPr>
      <a:lvl4pPr marL="1371600" algn="l" defTabSz="914400" rtl="0" eaLnBrk="1" latinLnBrk="0" hangingPunct="1">
        <a:defRPr lang="nl-NL" sz="1800" kern="1200">
          <a:solidFill>
            <a:schemeClr val="tx1"/>
          </a:solidFill>
          <a:latin typeface="+mn-lt"/>
          <a:ea typeface="+mn-ea"/>
          <a:cs typeface="+mn-cs"/>
        </a:defRPr>
      </a:lvl4pPr>
      <a:lvl5pPr marL="1828800" algn="l" defTabSz="914400" rtl="0" eaLnBrk="1" latinLnBrk="0" hangingPunct="1">
        <a:defRPr lang="nl-NL" sz="1800" kern="1200">
          <a:solidFill>
            <a:schemeClr val="tx1"/>
          </a:solidFill>
          <a:latin typeface="+mn-lt"/>
          <a:ea typeface="+mn-ea"/>
          <a:cs typeface="+mn-cs"/>
        </a:defRPr>
      </a:lvl5pPr>
      <a:lvl6pPr marL="2286000" algn="l" defTabSz="914400" rtl="0" eaLnBrk="1" latinLnBrk="0" hangingPunct="1">
        <a:defRPr lang="nl-NL" sz="1800" kern="1200">
          <a:solidFill>
            <a:schemeClr val="tx1"/>
          </a:solidFill>
          <a:latin typeface="+mn-lt"/>
          <a:ea typeface="+mn-ea"/>
          <a:cs typeface="+mn-cs"/>
        </a:defRPr>
      </a:lvl6pPr>
      <a:lvl7pPr marL="2743200" algn="l" defTabSz="914400" rtl="0" eaLnBrk="1" latinLnBrk="0" hangingPunct="1">
        <a:defRPr lang="nl-NL" sz="1800" kern="1200">
          <a:solidFill>
            <a:schemeClr val="tx1"/>
          </a:solidFill>
          <a:latin typeface="+mn-lt"/>
          <a:ea typeface="+mn-ea"/>
          <a:cs typeface="+mn-cs"/>
        </a:defRPr>
      </a:lvl7pPr>
      <a:lvl8pPr marL="3200400" algn="l" defTabSz="914400" rtl="0" eaLnBrk="1" latinLnBrk="0" hangingPunct="1">
        <a:defRPr lang="nl-NL" sz="1800" kern="1200">
          <a:solidFill>
            <a:schemeClr val="tx1"/>
          </a:solidFill>
          <a:latin typeface="+mn-lt"/>
          <a:ea typeface="+mn-ea"/>
          <a:cs typeface="+mn-cs"/>
        </a:defRPr>
      </a:lvl8pPr>
      <a:lvl9pPr marL="3657600" algn="l" defTabSz="914400" rtl="0" eaLnBrk="1" latinLnBrk="0" hangingPunct="1">
        <a:defRPr lang="nl-NL"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titel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tekst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datum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nl-NL" sz="950">
                <a:solidFill>
                  <a:schemeClr val="tx1">
                    <a:alpha val="80000"/>
                  </a:schemeClr>
                </a:solidFill>
              </a:defRPr>
            </a:lvl1pPr>
          </a:lstStyle>
          <a:p>
            <a:fld id="{97FEE024-5A6C-4C86-BDD4-766F5B1EE013}" type="datetime1">
              <a:rPr lang="nl-NL" smtClean="0"/>
              <a:pPr/>
              <a:t>30-10-2013</a:t>
            </a:fld>
            <a:endParaRPr lang="nl-NL" dirty="0"/>
          </a:p>
        </p:txBody>
      </p:sp>
      <p:sp>
        <p:nvSpPr>
          <p:cNvPr id="5" name="Tijdelijke aanduiding voettekst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nl-NL" sz="950" cap="all" baseline="0">
                <a:solidFill>
                  <a:schemeClr val="tx1">
                    <a:alpha val="80000"/>
                  </a:schemeClr>
                </a:solidFill>
              </a:defRPr>
            </a:lvl1pPr>
          </a:lstStyle>
          <a:p>
            <a:endParaRPr lang="nl-NL"/>
          </a:p>
        </p:txBody>
      </p:sp>
      <p:sp>
        <p:nvSpPr>
          <p:cNvPr id="6" name="Tijdelijke aanduiding dianumm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nl-NL" sz="10300" b="0">
                <a:ln>
                  <a:noFill/>
                </a:ln>
                <a:solidFill>
                  <a:schemeClr val="accent1">
                    <a:alpha val="25000"/>
                  </a:schemeClr>
                </a:solidFill>
                <a:latin typeface="+mj-lt"/>
              </a:defRPr>
            </a:lvl1pPr>
          </a:lstStyle>
          <a:p>
            <a:fld id="{4FAB73BC-B049-4115-A692-8D63A059BFB8}" type="slidenum">
              <a:pPr/>
              <a:t>‹nr.›</a:t>
            </a:fld>
            <a:endParaRPr lang="nl-NL"/>
          </a:p>
        </p:txBody>
      </p:sp>
    </p:spTree>
    <p:extLst>
      <p:ext uri="{BB962C8B-B14F-4D97-AF65-F5344CB8AC3E}">
        <p14:creationId xmlns:p14="http://schemas.microsoft.com/office/powerpoint/2010/main" val="316734685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nl-NL"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nl-NL"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nl-NL"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nl-NL"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9pPr>
    </p:bodyStyle>
    <p:otherStyle>
      <a:defPPr>
        <a:defRPr lang="nl-NL"/>
      </a:defPPr>
      <a:lvl1pPr marL="0" algn="l" defTabSz="914400" rtl="0" eaLnBrk="1" latinLnBrk="0" hangingPunct="1">
        <a:defRPr lang="nl-NL" sz="1800" kern="1200">
          <a:solidFill>
            <a:schemeClr val="tx1"/>
          </a:solidFill>
          <a:latin typeface="+mn-lt"/>
          <a:ea typeface="+mn-ea"/>
          <a:cs typeface="+mn-cs"/>
        </a:defRPr>
      </a:lvl1pPr>
      <a:lvl2pPr marL="457200" algn="l" defTabSz="914400" rtl="0" eaLnBrk="1" latinLnBrk="0" hangingPunct="1">
        <a:defRPr lang="nl-NL" sz="1800" kern="1200">
          <a:solidFill>
            <a:schemeClr val="tx1"/>
          </a:solidFill>
          <a:latin typeface="+mn-lt"/>
          <a:ea typeface="+mn-ea"/>
          <a:cs typeface="+mn-cs"/>
        </a:defRPr>
      </a:lvl2pPr>
      <a:lvl3pPr marL="914400" algn="l" defTabSz="914400" rtl="0" eaLnBrk="1" latinLnBrk="0" hangingPunct="1">
        <a:defRPr lang="nl-NL" sz="1800" kern="1200">
          <a:solidFill>
            <a:schemeClr val="tx1"/>
          </a:solidFill>
          <a:latin typeface="+mn-lt"/>
          <a:ea typeface="+mn-ea"/>
          <a:cs typeface="+mn-cs"/>
        </a:defRPr>
      </a:lvl3pPr>
      <a:lvl4pPr marL="1371600" algn="l" defTabSz="914400" rtl="0" eaLnBrk="1" latinLnBrk="0" hangingPunct="1">
        <a:defRPr lang="nl-NL" sz="1800" kern="1200">
          <a:solidFill>
            <a:schemeClr val="tx1"/>
          </a:solidFill>
          <a:latin typeface="+mn-lt"/>
          <a:ea typeface="+mn-ea"/>
          <a:cs typeface="+mn-cs"/>
        </a:defRPr>
      </a:lvl4pPr>
      <a:lvl5pPr marL="1828800" algn="l" defTabSz="914400" rtl="0" eaLnBrk="1" latinLnBrk="0" hangingPunct="1">
        <a:defRPr lang="nl-NL" sz="1800" kern="1200">
          <a:solidFill>
            <a:schemeClr val="tx1"/>
          </a:solidFill>
          <a:latin typeface="+mn-lt"/>
          <a:ea typeface="+mn-ea"/>
          <a:cs typeface="+mn-cs"/>
        </a:defRPr>
      </a:lvl5pPr>
      <a:lvl6pPr marL="2286000" algn="l" defTabSz="914400" rtl="0" eaLnBrk="1" latinLnBrk="0" hangingPunct="1">
        <a:defRPr lang="nl-NL" sz="1800" kern="1200">
          <a:solidFill>
            <a:schemeClr val="tx1"/>
          </a:solidFill>
          <a:latin typeface="+mn-lt"/>
          <a:ea typeface="+mn-ea"/>
          <a:cs typeface="+mn-cs"/>
        </a:defRPr>
      </a:lvl6pPr>
      <a:lvl7pPr marL="2743200" algn="l" defTabSz="914400" rtl="0" eaLnBrk="1" latinLnBrk="0" hangingPunct="1">
        <a:defRPr lang="nl-NL" sz="1800" kern="1200">
          <a:solidFill>
            <a:schemeClr val="tx1"/>
          </a:solidFill>
          <a:latin typeface="+mn-lt"/>
          <a:ea typeface="+mn-ea"/>
          <a:cs typeface="+mn-cs"/>
        </a:defRPr>
      </a:lvl7pPr>
      <a:lvl8pPr marL="3200400" algn="l" defTabSz="914400" rtl="0" eaLnBrk="1" latinLnBrk="0" hangingPunct="1">
        <a:defRPr lang="nl-NL" sz="1800" kern="1200">
          <a:solidFill>
            <a:schemeClr val="tx1"/>
          </a:solidFill>
          <a:latin typeface="+mn-lt"/>
          <a:ea typeface="+mn-ea"/>
          <a:cs typeface="+mn-cs"/>
        </a:defRPr>
      </a:lvl8pPr>
      <a:lvl9pPr marL="3657600" algn="l" defTabSz="914400" rtl="0" eaLnBrk="1" latinLnBrk="0" hangingPunct="1">
        <a:defRPr lang="nl-NL"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titel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tekst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datum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nl-NL" sz="950">
                <a:solidFill>
                  <a:schemeClr val="tx1">
                    <a:alpha val="80000"/>
                  </a:schemeClr>
                </a:solidFill>
              </a:defRPr>
            </a:lvl1pPr>
          </a:lstStyle>
          <a:p>
            <a:fld id="{23FAFFAB-6947-404C-910D-E2B28C54561B}" type="datetime1">
              <a:rPr lang="nl-NL" smtClean="0"/>
              <a:pPr/>
              <a:t>30-10-2013</a:t>
            </a:fld>
            <a:endParaRPr lang="nl-NL" dirty="0"/>
          </a:p>
        </p:txBody>
      </p:sp>
      <p:sp>
        <p:nvSpPr>
          <p:cNvPr id="5" name="Tijdelijke aanduiding voettekst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nl-NL" sz="950" cap="all" baseline="0">
                <a:solidFill>
                  <a:schemeClr val="tx1">
                    <a:alpha val="80000"/>
                  </a:schemeClr>
                </a:solidFill>
              </a:defRPr>
            </a:lvl1pPr>
          </a:lstStyle>
          <a:p>
            <a:endParaRPr lang="nl-NL"/>
          </a:p>
        </p:txBody>
      </p:sp>
      <p:sp>
        <p:nvSpPr>
          <p:cNvPr id="6" name="Tijdelijke aanduiding dianumm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nl-NL" sz="10300" b="0">
                <a:ln>
                  <a:noFill/>
                </a:ln>
                <a:solidFill>
                  <a:schemeClr val="accent1">
                    <a:alpha val="25000"/>
                  </a:schemeClr>
                </a:solidFill>
                <a:latin typeface="+mj-lt"/>
              </a:defRPr>
            </a:lvl1pPr>
          </a:lstStyle>
          <a:p>
            <a:fld id="{4FAB73BC-B049-4115-A692-8D63A059BFB8}" type="slidenum">
              <a:pPr/>
              <a:t>‹nr.›</a:t>
            </a:fld>
            <a:endParaRPr lang="nl-NL"/>
          </a:p>
        </p:txBody>
      </p:sp>
    </p:spTree>
    <p:extLst>
      <p:ext uri="{BB962C8B-B14F-4D97-AF65-F5344CB8AC3E}">
        <p14:creationId xmlns:p14="http://schemas.microsoft.com/office/powerpoint/2010/main" val="210844682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nl-NL"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nl-NL"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nl-NL"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nl-NL"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9pPr>
    </p:bodyStyle>
    <p:otherStyle>
      <a:defPPr>
        <a:defRPr lang="nl-NL"/>
      </a:defPPr>
      <a:lvl1pPr marL="0" algn="l" defTabSz="914400" rtl="0" eaLnBrk="1" latinLnBrk="0" hangingPunct="1">
        <a:defRPr lang="nl-NL" sz="1800" kern="1200">
          <a:solidFill>
            <a:schemeClr val="tx1"/>
          </a:solidFill>
          <a:latin typeface="+mn-lt"/>
          <a:ea typeface="+mn-ea"/>
          <a:cs typeface="+mn-cs"/>
        </a:defRPr>
      </a:lvl1pPr>
      <a:lvl2pPr marL="457200" algn="l" defTabSz="914400" rtl="0" eaLnBrk="1" latinLnBrk="0" hangingPunct="1">
        <a:defRPr lang="nl-NL" sz="1800" kern="1200">
          <a:solidFill>
            <a:schemeClr val="tx1"/>
          </a:solidFill>
          <a:latin typeface="+mn-lt"/>
          <a:ea typeface="+mn-ea"/>
          <a:cs typeface="+mn-cs"/>
        </a:defRPr>
      </a:lvl2pPr>
      <a:lvl3pPr marL="914400" algn="l" defTabSz="914400" rtl="0" eaLnBrk="1" latinLnBrk="0" hangingPunct="1">
        <a:defRPr lang="nl-NL" sz="1800" kern="1200">
          <a:solidFill>
            <a:schemeClr val="tx1"/>
          </a:solidFill>
          <a:latin typeface="+mn-lt"/>
          <a:ea typeface="+mn-ea"/>
          <a:cs typeface="+mn-cs"/>
        </a:defRPr>
      </a:lvl3pPr>
      <a:lvl4pPr marL="1371600" algn="l" defTabSz="914400" rtl="0" eaLnBrk="1" latinLnBrk="0" hangingPunct="1">
        <a:defRPr lang="nl-NL" sz="1800" kern="1200">
          <a:solidFill>
            <a:schemeClr val="tx1"/>
          </a:solidFill>
          <a:latin typeface="+mn-lt"/>
          <a:ea typeface="+mn-ea"/>
          <a:cs typeface="+mn-cs"/>
        </a:defRPr>
      </a:lvl4pPr>
      <a:lvl5pPr marL="1828800" algn="l" defTabSz="914400" rtl="0" eaLnBrk="1" latinLnBrk="0" hangingPunct="1">
        <a:defRPr lang="nl-NL" sz="1800" kern="1200">
          <a:solidFill>
            <a:schemeClr val="tx1"/>
          </a:solidFill>
          <a:latin typeface="+mn-lt"/>
          <a:ea typeface="+mn-ea"/>
          <a:cs typeface="+mn-cs"/>
        </a:defRPr>
      </a:lvl5pPr>
      <a:lvl6pPr marL="2286000" algn="l" defTabSz="914400" rtl="0" eaLnBrk="1" latinLnBrk="0" hangingPunct="1">
        <a:defRPr lang="nl-NL" sz="1800" kern="1200">
          <a:solidFill>
            <a:schemeClr val="tx1"/>
          </a:solidFill>
          <a:latin typeface="+mn-lt"/>
          <a:ea typeface="+mn-ea"/>
          <a:cs typeface="+mn-cs"/>
        </a:defRPr>
      </a:lvl6pPr>
      <a:lvl7pPr marL="2743200" algn="l" defTabSz="914400" rtl="0" eaLnBrk="1" latinLnBrk="0" hangingPunct="1">
        <a:defRPr lang="nl-NL" sz="1800" kern="1200">
          <a:solidFill>
            <a:schemeClr val="tx1"/>
          </a:solidFill>
          <a:latin typeface="+mn-lt"/>
          <a:ea typeface="+mn-ea"/>
          <a:cs typeface="+mn-cs"/>
        </a:defRPr>
      </a:lvl7pPr>
      <a:lvl8pPr marL="3200400" algn="l" defTabSz="914400" rtl="0" eaLnBrk="1" latinLnBrk="0" hangingPunct="1">
        <a:defRPr lang="nl-NL" sz="1800" kern="1200">
          <a:solidFill>
            <a:schemeClr val="tx1"/>
          </a:solidFill>
          <a:latin typeface="+mn-lt"/>
          <a:ea typeface="+mn-ea"/>
          <a:cs typeface="+mn-cs"/>
        </a:defRPr>
      </a:lvl8pPr>
      <a:lvl9pPr marL="3657600" algn="l" defTabSz="914400" rtl="0" eaLnBrk="1" latinLnBrk="0" hangingPunct="1">
        <a:defRPr lang="nl-NL"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titel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tekst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datum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nl-NL" sz="950">
                <a:solidFill>
                  <a:schemeClr val="tx1">
                    <a:alpha val="80000"/>
                  </a:schemeClr>
                </a:solidFill>
              </a:defRPr>
            </a:lvl1pPr>
          </a:lstStyle>
          <a:p>
            <a:fld id="{669706A8-E415-4B7F-9A11-39513BF38292}" type="datetime1">
              <a:rPr lang="nl-NL" smtClean="0"/>
              <a:pPr/>
              <a:t>30-10-2013</a:t>
            </a:fld>
            <a:endParaRPr lang="nl-NL" dirty="0"/>
          </a:p>
        </p:txBody>
      </p:sp>
      <p:sp>
        <p:nvSpPr>
          <p:cNvPr id="5" name="Tijdelijke aanduiding voettekst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nl-NL" sz="950" cap="all" baseline="0">
                <a:solidFill>
                  <a:schemeClr val="tx1">
                    <a:alpha val="80000"/>
                  </a:schemeClr>
                </a:solidFill>
              </a:defRPr>
            </a:lvl1pPr>
          </a:lstStyle>
          <a:p>
            <a:endParaRPr lang="nl-NL"/>
          </a:p>
        </p:txBody>
      </p:sp>
      <p:sp>
        <p:nvSpPr>
          <p:cNvPr id="6" name="Tijdelijke aanduiding dianumm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nl-NL" sz="10300" b="0">
                <a:ln>
                  <a:noFill/>
                </a:ln>
                <a:solidFill>
                  <a:schemeClr val="accent1">
                    <a:alpha val="25000"/>
                  </a:schemeClr>
                </a:solidFill>
                <a:latin typeface="+mj-lt"/>
              </a:defRPr>
            </a:lvl1pPr>
          </a:lstStyle>
          <a:p>
            <a:fld id="{4FAB73BC-B049-4115-A692-8D63A059BFB8}" type="slidenum">
              <a:pPr/>
              <a:t>‹nr.›</a:t>
            </a:fld>
            <a:endParaRPr lang="nl-NL"/>
          </a:p>
        </p:txBody>
      </p:sp>
    </p:spTree>
    <p:extLst>
      <p:ext uri="{BB962C8B-B14F-4D97-AF65-F5344CB8AC3E}">
        <p14:creationId xmlns:p14="http://schemas.microsoft.com/office/powerpoint/2010/main" val="316151649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nl-NL"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nl-NL"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nl-NL"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nl-NL"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nl-NL" sz="1800" kern="1200">
          <a:solidFill>
            <a:schemeClr val="tx1">
              <a:lumMod val="85000"/>
              <a:lumOff val="15000"/>
            </a:schemeClr>
          </a:solidFill>
          <a:latin typeface="+mn-lt"/>
          <a:ea typeface="+mn-ea"/>
          <a:cs typeface="+mn-cs"/>
        </a:defRPr>
      </a:lvl9pPr>
    </p:bodyStyle>
    <p:otherStyle>
      <a:defPPr>
        <a:defRPr lang="nl-NL"/>
      </a:defPPr>
      <a:lvl1pPr marL="0" algn="l" defTabSz="914400" rtl="0" eaLnBrk="1" latinLnBrk="0" hangingPunct="1">
        <a:defRPr lang="nl-NL" sz="1800" kern="1200">
          <a:solidFill>
            <a:schemeClr val="tx1"/>
          </a:solidFill>
          <a:latin typeface="+mn-lt"/>
          <a:ea typeface="+mn-ea"/>
          <a:cs typeface="+mn-cs"/>
        </a:defRPr>
      </a:lvl1pPr>
      <a:lvl2pPr marL="457200" algn="l" defTabSz="914400" rtl="0" eaLnBrk="1" latinLnBrk="0" hangingPunct="1">
        <a:defRPr lang="nl-NL" sz="1800" kern="1200">
          <a:solidFill>
            <a:schemeClr val="tx1"/>
          </a:solidFill>
          <a:latin typeface="+mn-lt"/>
          <a:ea typeface="+mn-ea"/>
          <a:cs typeface="+mn-cs"/>
        </a:defRPr>
      </a:lvl2pPr>
      <a:lvl3pPr marL="914400" algn="l" defTabSz="914400" rtl="0" eaLnBrk="1" latinLnBrk="0" hangingPunct="1">
        <a:defRPr lang="nl-NL" sz="1800" kern="1200">
          <a:solidFill>
            <a:schemeClr val="tx1"/>
          </a:solidFill>
          <a:latin typeface="+mn-lt"/>
          <a:ea typeface="+mn-ea"/>
          <a:cs typeface="+mn-cs"/>
        </a:defRPr>
      </a:lvl3pPr>
      <a:lvl4pPr marL="1371600" algn="l" defTabSz="914400" rtl="0" eaLnBrk="1" latinLnBrk="0" hangingPunct="1">
        <a:defRPr lang="nl-NL" sz="1800" kern="1200">
          <a:solidFill>
            <a:schemeClr val="tx1"/>
          </a:solidFill>
          <a:latin typeface="+mn-lt"/>
          <a:ea typeface="+mn-ea"/>
          <a:cs typeface="+mn-cs"/>
        </a:defRPr>
      </a:lvl4pPr>
      <a:lvl5pPr marL="1828800" algn="l" defTabSz="914400" rtl="0" eaLnBrk="1" latinLnBrk="0" hangingPunct="1">
        <a:defRPr lang="nl-NL" sz="1800" kern="1200">
          <a:solidFill>
            <a:schemeClr val="tx1"/>
          </a:solidFill>
          <a:latin typeface="+mn-lt"/>
          <a:ea typeface="+mn-ea"/>
          <a:cs typeface="+mn-cs"/>
        </a:defRPr>
      </a:lvl5pPr>
      <a:lvl6pPr marL="2286000" algn="l" defTabSz="914400" rtl="0" eaLnBrk="1" latinLnBrk="0" hangingPunct="1">
        <a:defRPr lang="nl-NL" sz="1800" kern="1200">
          <a:solidFill>
            <a:schemeClr val="tx1"/>
          </a:solidFill>
          <a:latin typeface="+mn-lt"/>
          <a:ea typeface="+mn-ea"/>
          <a:cs typeface="+mn-cs"/>
        </a:defRPr>
      </a:lvl6pPr>
      <a:lvl7pPr marL="2743200" algn="l" defTabSz="914400" rtl="0" eaLnBrk="1" latinLnBrk="0" hangingPunct="1">
        <a:defRPr lang="nl-NL" sz="1800" kern="1200">
          <a:solidFill>
            <a:schemeClr val="tx1"/>
          </a:solidFill>
          <a:latin typeface="+mn-lt"/>
          <a:ea typeface="+mn-ea"/>
          <a:cs typeface="+mn-cs"/>
        </a:defRPr>
      </a:lvl7pPr>
      <a:lvl8pPr marL="3200400" algn="l" defTabSz="914400" rtl="0" eaLnBrk="1" latinLnBrk="0" hangingPunct="1">
        <a:defRPr lang="nl-NL" sz="1800" kern="1200">
          <a:solidFill>
            <a:schemeClr val="tx1"/>
          </a:solidFill>
          <a:latin typeface="+mn-lt"/>
          <a:ea typeface="+mn-ea"/>
          <a:cs typeface="+mn-cs"/>
        </a:defRPr>
      </a:lvl8pPr>
      <a:lvl9pPr marL="3657600" algn="l" defTabSz="914400" rtl="0" eaLnBrk="1" latinLnBrk="0" hangingPunct="1">
        <a:defRPr lang="nl-NL"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Projectnaam</a:t>
            </a:r>
          </a:p>
        </p:txBody>
      </p:sp>
      <p:sp>
        <p:nvSpPr>
          <p:cNvPr id="3" name="Subtitel 2"/>
          <p:cNvSpPr>
            <a:spLocks noGrp="1"/>
          </p:cNvSpPr>
          <p:nvPr>
            <p:ph type="subTitle" idx="1"/>
          </p:nvPr>
        </p:nvSpPr>
        <p:spPr/>
        <p:txBody>
          <a:bodyPr>
            <a:normAutofit lnSpcReduction="10000"/>
          </a:bodyPr>
          <a:lstStyle/>
          <a:p>
            <a:r>
              <a:rPr lang="nl-NL" dirty="0"/>
              <a:t>Cursusnaam, nummer</a:t>
            </a:r>
          </a:p>
          <a:p>
            <a:r>
              <a:rPr lang="nl-NL" dirty="0"/>
              <a:t>Instructeur</a:t>
            </a:r>
          </a:p>
          <a:p>
            <a:r>
              <a:rPr lang="nl-NL" dirty="0"/>
              <a:t>Namen groepsleden</a:t>
            </a:r>
          </a:p>
        </p:txBody>
      </p:sp>
    </p:spTree>
    <p:extLst>
      <p:ext uri="{BB962C8B-B14F-4D97-AF65-F5344CB8AC3E}">
        <p14:creationId xmlns:p14="http://schemas.microsoft.com/office/powerpoint/2010/main" val="341889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8000" dirty="0"/>
              <a:t>Tweede onderzoeksgebied</a:t>
            </a:r>
          </a:p>
        </p:txBody>
      </p:sp>
      <p:sp>
        <p:nvSpPr>
          <p:cNvPr id="3" name="Tijdelijke aanduiding tekst 2"/>
          <p:cNvSpPr>
            <a:spLocks noGrp="1"/>
          </p:cNvSpPr>
          <p:nvPr>
            <p:ph type="subTitle" idx="1"/>
          </p:nvPr>
        </p:nvSpPr>
        <p:spPr/>
        <p:txBody>
          <a:bodyPr/>
          <a:lstStyle/>
          <a:p>
            <a:r>
              <a:rPr lang="nl-NL" dirty="0"/>
              <a:t>Namen groepsleden</a:t>
            </a:r>
          </a:p>
        </p:txBody>
      </p:sp>
    </p:spTree>
    <p:extLst>
      <p:ext uri="{BB962C8B-B14F-4D97-AF65-F5344CB8AC3E}">
        <p14:creationId xmlns:p14="http://schemas.microsoft.com/office/powerpoint/2010/main" val="413032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Ondersteunende inhoud</a:t>
            </a:r>
          </a:p>
        </p:txBody>
      </p:sp>
      <p:sp>
        <p:nvSpPr>
          <p:cNvPr id="6" name="Tijdelijke aanduiding tekst 5"/>
          <p:cNvSpPr>
            <a:spLocks noGrp="1"/>
          </p:cNvSpPr>
          <p:nvPr>
            <p:ph type="body" idx="1"/>
          </p:nvPr>
        </p:nvSpPr>
        <p:spPr/>
        <p:txBody>
          <a:bodyPr/>
          <a:lstStyle/>
          <a:p>
            <a:r>
              <a:rPr lang="nl-NL" dirty="0"/>
              <a:t>Kop	</a:t>
            </a:r>
          </a:p>
        </p:txBody>
      </p:sp>
      <p:sp>
        <p:nvSpPr>
          <p:cNvPr id="7" name="Tijdelijke aanduiding inhoud 6"/>
          <p:cNvSpPr>
            <a:spLocks noGrp="1"/>
          </p:cNvSpPr>
          <p:nvPr>
            <p:ph sz="half" idx="2"/>
          </p:nvPr>
        </p:nvSpPr>
        <p:spPr/>
        <p:txBody>
          <a:bodyPr/>
          <a:lstStyle/>
          <a:p>
            <a:r>
              <a:rPr lang="nl-NL" dirty="0"/>
              <a:t>Lijstitem</a:t>
            </a:r>
          </a:p>
          <a:p>
            <a:r>
              <a:rPr lang="nl-NL" dirty="0"/>
              <a:t>Lijstitem</a:t>
            </a:r>
          </a:p>
          <a:p>
            <a:r>
              <a:rPr lang="nl-NL" dirty="0"/>
              <a:t>Lijstitem</a:t>
            </a:r>
          </a:p>
          <a:p>
            <a:endParaRPr lang="nl-NL" dirty="0"/>
          </a:p>
        </p:txBody>
      </p:sp>
      <p:sp>
        <p:nvSpPr>
          <p:cNvPr id="8" name="Tijdelijke aanduiding tekst 7"/>
          <p:cNvSpPr>
            <a:spLocks noGrp="1"/>
          </p:cNvSpPr>
          <p:nvPr>
            <p:ph type="body" sz="quarter" idx="3"/>
          </p:nvPr>
        </p:nvSpPr>
        <p:spPr/>
        <p:txBody>
          <a:bodyPr/>
          <a:lstStyle/>
          <a:p>
            <a:r>
              <a:rPr lang="nl-NL" dirty="0"/>
              <a:t>Kop</a:t>
            </a:r>
          </a:p>
        </p:txBody>
      </p:sp>
      <p:sp>
        <p:nvSpPr>
          <p:cNvPr id="9" name="Tijdelijke aanduiding inhoud 8"/>
          <p:cNvSpPr>
            <a:spLocks noGrp="1"/>
          </p:cNvSpPr>
          <p:nvPr>
            <p:ph sz="quarter" idx="4"/>
          </p:nvPr>
        </p:nvSpPr>
        <p:spPr/>
        <p:txBody>
          <a:bodyPr/>
          <a:lstStyle/>
          <a:p>
            <a:r>
              <a:rPr lang="nl-NL" dirty="0"/>
              <a:t>Lijstitem</a:t>
            </a:r>
          </a:p>
          <a:p>
            <a:r>
              <a:rPr lang="nl-NL" dirty="0"/>
              <a:t>Lijstitem</a:t>
            </a:r>
          </a:p>
          <a:p>
            <a:r>
              <a:rPr lang="nl-NL" dirty="0"/>
              <a:t>Lijstitem</a:t>
            </a:r>
          </a:p>
          <a:p>
            <a:endParaRPr lang="nl-NL" dirty="0"/>
          </a:p>
        </p:txBody>
      </p:sp>
    </p:spTree>
    <p:extLst>
      <p:ext uri="{BB962C8B-B14F-4D97-AF65-F5344CB8AC3E}">
        <p14:creationId xmlns:p14="http://schemas.microsoft.com/office/powerpoint/2010/main" val="199132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Ondersteunende inhoud</a:t>
            </a:r>
          </a:p>
        </p:txBody>
      </p:sp>
      <p:graphicFrame>
        <p:nvGraphicFramePr>
          <p:cNvPr id="4" name="Tijdelijke aanduiding inhoud 3"/>
          <p:cNvGraphicFramePr>
            <a:graphicFrameLocks noGrp="1"/>
          </p:cNvGraphicFramePr>
          <p:nvPr>
            <p:ph idx="1"/>
            <p:extLst>
              <p:ext uri="{D42A27DB-BD31-4B8C-83A1-F6EECF244321}">
                <p14:modId xmlns:p14="http://schemas.microsoft.com/office/powerpoint/2010/main" val="284253079"/>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726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Waarnemingen</a:t>
            </a:r>
            <a:br>
              <a:rPr lang="nl-NL" dirty="0" smtClean="0"/>
            </a:br>
            <a:r>
              <a:rPr lang="nl-NL" dirty="0" smtClean="0"/>
              <a:t>gegevens</a:t>
            </a:r>
            <a:endParaRPr lang="nl-NL" dirty="0"/>
          </a:p>
        </p:txBody>
      </p:sp>
      <p:graphicFrame>
        <p:nvGraphicFramePr>
          <p:cNvPr id="7" name="Tijdelijke aanduiding inhoud 6"/>
          <p:cNvGraphicFramePr>
            <a:graphicFrameLocks noGrp="1"/>
          </p:cNvGraphicFramePr>
          <p:nvPr>
            <p:ph idx="1"/>
            <p:extLst>
              <p:ext uri="{D42A27DB-BD31-4B8C-83A1-F6EECF244321}">
                <p14:modId xmlns:p14="http://schemas.microsoft.com/office/powerpoint/2010/main" val="818134097"/>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jdelijke aanduiding tekst 7"/>
          <p:cNvSpPr>
            <a:spLocks noGrp="1"/>
          </p:cNvSpPr>
          <p:nvPr>
            <p:ph type="body" sz="half" idx="2"/>
          </p:nvPr>
        </p:nvSpPr>
        <p:spPr/>
        <p:txBody>
          <a:bodyPr/>
          <a:lstStyle/>
          <a:p>
            <a:r>
              <a:rPr lang="nl-NL" dirty="0"/>
              <a:t>Optionele verklaring</a:t>
            </a:r>
          </a:p>
        </p:txBody>
      </p:sp>
    </p:spTree>
    <p:extLst>
      <p:ext uri="{BB962C8B-B14F-4D97-AF65-F5344CB8AC3E}">
        <p14:creationId xmlns:p14="http://schemas.microsoft.com/office/powerpoint/2010/main" val="4837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Derde onderzoeksgebied</a:t>
            </a:r>
          </a:p>
        </p:txBody>
      </p:sp>
      <p:sp>
        <p:nvSpPr>
          <p:cNvPr id="3" name="Subtitel 2"/>
          <p:cNvSpPr>
            <a:spLocks noGrp="1"/>
          </p:cNvSpPr>
          <p:nvPr>
            <p:ph type="subTitle" idx="1"/>
          </p:nvPr>
        </p:nvSpPr>
        <p:spPr/>
        <p:txBody>
          <a:bodyPr/>
          <a:lstStyle/>
          <a:p>
            <a:r>
              <a:rPr lang="nl-NL" dirty="0"/>
              <a:t>Namen groepsleden</a:t>
            </a:r>
          </a:p>
        </p:txBody>
      </p:sp>
    </p:spTree>
    <p:extLst>
      <p:ext uri="{BB962C8B-B14F-4D97-AF65-F5344CB8AC3E}">
        <p14:creationId xmlns:p14="http://schemas.microsoft.com/office/powerpoint/2010/main" val="362816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Ondersteunende inhoud</a:t>
            </a:r>
          </a:p>
        </p:txBody>
      </p:sp>
      <p:sp>
        <p:nvSpPr>
          <p:cNvPr id="4" name="Tijdelijke aanduiding tekst 3"/>
          <p:cNvSpPr>
            <a:spLocks noGrp="1"/>
          </p:cNvSpPr>
          <p:nvPr>
            <p:ph type="body" idx="1"/>
          </p:nvPr>
        </p:nvSpPr>
        <p:spPr/>
        <p:txBody>
          <a:bodyPr/>
          <a:lstStyle/>
          <a:p>
            <a:r>
              <a:rPr lang="nl-NL" dirty="0"/>
              <a:t>kop</a:t>
            </a:r>
          </a:p>
        </p:txBody>
      </p:sp>
      <p:sp>
        <p:nvSpPr>
          <p:cNvPr id="3" name="Tijdelijke aanduiding inhoud 2"/>
          <p:cNvSpPr>
            <a:spLocks noGrp="1"/>
          </p:cNvSpPr>
          <p:nvPr>
            <p:ph sz="half" idx="2"/>
          </p:nvPr>
        </p:nvSpPr>
        <p:spPr/>
        <p:txBody>
          <a:bodyPr/>
          <a:lstStyle/>
          <a:p>
            <a:r>
              <a:rPr lang="nl-NL" dirty="0"/>
              <a:t>Lijstitem</a:t>
            </a:r>
          </a:p>
          <a:p>
            <a:r>
              <a:rPr lang="nl-NL" dirty="0"/>
              <a:t>Lijstitem</a:t>
            </a:r>
          </a:p>
          <a:p>
            <a:r>
              <a:rPr lang="nl-NL" dirty="0"/>
              <a:t>Lijstitem</a:t>
            </a:r>
          </a:p>
        </p:txBody>
      </p:sp>
      <p:sp>
        <p:nvSpPr>
          <p:cNvPr id="5" name="Tijdelijke aanduiding tekst 4"/>
          <p:cNvSpPr>
            <a:spLocks noGrp="1"/>
          </p:cNvSpPr>
          <p:nvPr>
            <p:ph type="body" sz="quarter" idx="3"/>
          </p:nvPr>
        </p:nvSpPr>
        <p:spPr/>
        <p:txBody>
          <a:bodyPr/>
          <a:lstStyle/>
          <a:p>
            <a:r>
              <a:rPr lang="nl-NL" dirty="0"/>
              <a:t>kop</a:t>
            </a:r>
          </a:p>
        </p:txBody>
      </p:sp>
      <p:sp>
        <p:nvSpPr>
          <p:cNvPr id="6" name="Tijdelijke aanduiding inhoud 5"/>
          <p:cNvSpPr>
            <a:spLocks noGrp="1"/>
          </p:cNvSpPr>
          <p:nvPr>
            <p:ph sz="quarter" idx="4"/>
          </p:nvPr>
        </p:nvSpPr>
        <p:spPr/>
        <p:txBody>
          <a:bodyPr/>
          <a:lstStyle/>
          <a:p>
            <a:r>
              <a:rPr lang="nl-NL" dirty="0"/>
              <a:t>Lijstitem</a:t>
            </a:r>
          </a:p>
          <a:p>
            <a:r>
              <a:rPr lang="nl-NL" dirty="0"/>
              <a:t>Lijstitem</a:t>
            </a:r>
          </a:p>
          <a:p>
            <a:r>
              <a:rPr lang="nl-NL" dirty="0"/>
              <a:t>Lijstitem</a:t>
            </a:r>
          </a:p>
          <a:p>
            <a:endParaRPr lang="nl-NL" dirty="0"/>
          </a:p>
        </p:txBody>
      </p:sp>
    </p:spTree>
    <p:extLst>
      <p:ext uri="{BB962C8B-B14F-4D97-AF65-F5344CB8AC3E}">
        <p14:creationId xmlns:p14="http://schemas.microsoft.com/office/powerpoint/2010/main" val="24177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Waarneming gegevens</a:t>
            </a:r>
            <a:endParaRPr lang="nl-NL" dirty="0"/>
          </a:p>
        </p:txBody>
      </p:sp>
      <p:graphicFrame>
        <p:nvGraphicFramePr>
          <p:cNvPr id="7" name="Tijdelijke aanduiding inhoud 6"/>
          <p:cNvGraphicFramePr>
            <a:graphicFrameLocks noGrp="1"/>
          </p:cNvGraphicFramePr>
          <p:nvPr>
            <p:ph idx="1"/>
            <p:extLst>
              <p:ext uri="{D42A27DB-BD31-4B8C-83A1-F6EECF244321}">
                <p14:modId xmlns:p14="http://schemas.microsoft.com/office/powerpoint/2010/main" val="3541088125"/>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348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Ondersteunende inhoud</a:t>
            </a:r>
          </a:p>
        </p:txBody>
      </p:sp>
      <p:graphicFrame>
        <p:nvGraphicFramePr>
          <p:cNvPr id="4" name="Tijdelijke aanduiding inhoud 3"/>
          <p:cNvGraphicFramePr>
            <a:graphicFrameLocks noGrp="1"/>
          </p:cNvGraphicFramePr>
          <p:nvPr>
            <p:ph idx="1"/>
            <p:extLst>
              <p:ext uri="{D42A27DB-BD31-4B8C-83A1-F6EECF244321}">
                <p14:modId xmlns:p14="http://schemas.microsoft.com/office/powerpoint/2010/main" val="1167508855"/>
              </p:ext>
            </p:extLst>
          </p:nvPr>
        </p:nvGraphicFramePr>
        <p:xfrm>
          <a:off x="676275" y="2011363"/>
          <a:ext cx="10753724" cy="2807770"/>
        </p:xfrm>
        <a:graphic>
          <a:graphicData uri="http://schemas.openxmlformats.org/drawingml/2006/table">
            <a:tbl>
              <a:tblPr firstRow="1" bandRow="1">
                <a:tableStyleId>{FABFCF23-3B69-468F-B69F-88F6DE6A72F2}</a:tableStyleId>
              </a:tblPr>
              <a:tblGrid>
                <a:gridCol w="2688431"/>
                <a:gridCol w="2688431"/>
                <a:gridCol w="2688431"/>
                <a:gridCol w="2688431"/>
              </a:tblGrid>
              <a:tr h="561554">
                <a:tc>
                  <a:txBody>
                    <a:bodyPr/>
                    <a:lstStyle/>
                    <a:p>
                      <a:pPr algn="ctr"/>
                      <a:r>
                        <a:rPr lang="nl-NL" noProof="0" dirty="0"/>
                        <a:t>Kop</a:t>
                      </a:r>
                    </a:p>
                  </a:txBody>
                  <a:tcPr anchor="ctr"/>
                </a:tc>
                <a:tc>
                  <a:txBody>
                    <a:bodyPr/>
                    <a:lstStyle/>
                    <a:p>
                      <a:pPr algn="ctr"/>
                      <a:r>
                        <a:rPr lang="nl-NL" noProof="0" dirty="0"/>
                        <a:t>Kop</a:t>
                      </a:r>
                    </a:p>
                  </a:txBody>
                  <a:tcPr anchor="ctr"/>
                </a:tc>
                <a:tc>
                  <a:txBody>
                    <a:bodyPr/>
                    <a:lstStyle/>
                    <a:p>
                      <a:pPr algn="ctr"/>
                      <a:r>
                        <a:rPr lang="nl-NL" noProof="0" dirty="0"/>
                        <a:t>Kop</a:t>
                      </a:r>
                    </a:p>
                  </a:txBody>
                  <a:tcPr anchor="ctr"/>
                </a:tc>
                <a:tc>
                  <a:txBody>
                    <a:bodyPr/>
                    <a:lstStyle/>
                    <a:p>
                      <a:pPr algn="ctr"/>
                      <a:r>
                        <a:rPr lang="nl-NL" noProof="0" dirty="0"/>
                        <a:t>Kop</a:t>
                      </a:r>
                    </a:p>
                  </a:txBody>
                  <a:tcPr anchor="ctr"/>
                </a:tc>
              </a:tr>
              <a:tr h="561554">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r>
              <a:tr h="561554">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r>
              <a:tr h="561554">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r>
              <a:tr h="561554">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r>
            </a:tbl>
          </a:graphicData>
        </a:graphic>
      </p:graphicFrame>
    </p:spTree>
    <p:extLst>
      <p:ext uri="{BB962C8B-B14F-4D97-AF65-F5344CB8AC3E}">
        <p14:creationId xmlns:p14="http://schemas.microsoft.com/office/powerpoint/2010/main" val="59080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Projectoverzicht</a:t>
            </a:r>
          </a:p>
        </p:txBody>
      </p:sp>
      <p:sp>
        <p:nvSpPr>
          <p:cNvPr id="3" name="Subtitel 2"/>
          <p:cNvSpPr>
            <a:spLocks noGrp="1"/>
          </p:cNvSpPr>
          <p:nvPr>
            <p:ph type="subTitle" idx="1"/>
          </p:nvPr>
        </p:nvSpPr>
        <p:spPr/>
        <p:txBody>
          <a:bodyPr/>
          <a:lstStyle/>
          <a:p>
            <a:r>
              <a:rPr lang="nl-NL" dirty="0"/>
              <a:t>Optionele verklaring</a:t>
            </a:r>
          </a:p>
        </p:txBody>
      </p:sp>
    </p:spTree>
    <p:extLst>
      <p:ext uri="{BB962C8B-B14F-4D97-AF65-F5344CB8AC3E}">
        <p14:creationId xmlns:p14="http://schemas.microsoft.com/office/powerpoint/2010/main" val="42167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Conclusie</a:t>
            </a:r>
          </a:p>
        </p:txBody>
      </p:sp>
      <p:sp>
        <p:nvSpPr>
          <p:cNvPr id="3" name="Tijdelijke aanduiding inhoud 2"/>
          <p:cNvSpPr>
            <a:spLocks noGrp="1"/>
          </p:cNvSpPr>
          <p:nvPr>
            <p:ph idx="1"/>
          </p:nvPr>
        </p:nvSpPr>
        <p:spPr/>
        <p:txBody>
          <a:bodyPr/>
          <a:lstStyle/>
          <a:p>
            <a:r>
              <a:rPr lang="nl-NL" dirty="0"/>
              <a:t>Kort overzicht van wat u hebt ontdekt op basis van onderzoek</a:t>
            </a:r>
          </a:p>
        </p:txBody>
      </p:sp>
    </p:spTree>
    <p:extLst>
      <p:ext uri="{BB962C8B-B14F-4D97-AF65-F5344CB8AC3E}">
        <p14:creationId xmlns:p14="http://schemas.microsoft.com/office/powerpoint/2010/main" val="330511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Agenda/onderwerpen</a:t>
            </a:r>
          </a:p>
        </p:txBody>
      </p:sp>
      <p:sp>
        <p:nvSpPr>
          <p:cNvPr id="3" name="Tijdelijke aanduiding inhoud 2"/>
          <p:cNvSpPr>
            <a:spLocks noGrp="1"/>
          </p:cNvSpPr>
          <p:nvPr>
            <p:ph idx="1"/>
          </p:nvPr>
        </p:nvSpPr>
        <p:spPr>
          <a:xfrm>
            <a:off x="676656" y="2036732"/>
            <a:ext cx="10753725" cy="3766185"/>
          </a:xfrm>
        </p:spPr>
        <p:txBody>
          <a:bodyPr>
            <a:normAutofit/>
          </a:bodyPr>
          <a:lstStyle/>
          <a:p>
            <a:r>
              <a:rPr lang="nl-NL" dirty="0"/>
              <a:t>Projectbeschrijving</a:t>
            </a:r>
          </a:p>
          <a:p>
            <a:r>
              <a:rPr lang="nl-NL" dirty="0"/>
              <a:t>Projectmethodiek</a:t>
            </a:r>
          </a:p>
          <a:p>
            <a:r>
              <a:rPr lang="nl-NL" dirty="0"/>
              <a:t>Belangrijke uitkomsten/resultaten</a:t>
            </a:r>
          </a:p>
          <a:p>
            <a:r>
              <a:rPr lang="nl-NL" dirty="0"/>
              <a:t>Detailweergave onderzoek</a:t>
            </a:r>
          </a:p>
          <a:p>
            <a:r>
              <a:rPr lang="nl-NL" dirty="0"/>
              <a:t>Conclusie</a:t>
            </a:r>
          </a:p>
        </p:txBody>
      </p:sp>
    </p:spTree>
    <p:extLst>
      <p:ext uri="{BB962C8B-B14F-4D97-AF65-F5344CB8AC3E}">
        <p14:creationId xmlns:p14="http://schemas.microsoft.com/office/powerpoint/2010/main" val="338805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Bijlage</a:t>
            </a:r>
          </a:p>
        </p:txBody>
      </p:sp>
      <p:sp>
        <p:nvSpPr>
          <p:cNvPr id="3" name="Tijdelijke aanduiding inhoud 2"/>
          <p:cNvSpPr>
            <a:spLocks noGrp="1"/>
          </p:cNvSpPr>
          <p:nvPr>
            <p:ph idx="1"/>
          </p:nvPr>
        </p:nvSpPr>
        <p:spPr/>
        <p:txBody>
          <a:bodyPr/>
          <a:lstStyle/>
          <a:p>
            <a:r>
              <a:rPr lang="nl-NL" dirty="0"/>
              <a:t>Geciteerde werken</a:t>
            </a:r>
          </a:p>
          <a:p>
            <a:r>
              <a:rPr lang="nl-NL" dirty="0"/>
              <a:t>Aanvullende ondersteunende gegevens</a:t>
            </a:r>
          </a:p>
          <a:p>
            <a:endParaRPr lang="nl-NL" dirty="0"/>
          </a:p>
        </p:txBody>
      </p:sp>
    </p:spTree>
    <p:extLst>
      <p:ext uri="{BB962C8B-B14F-4D97-AF65-F5344CB8AC3E}">
        <p14:creationId xmlns:p14="http://schemas.microsoft.com/office/powerpoint/2010/main" val="77386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Projectbeschrijving</a:t>
            </a:r>
          </a:p>
        </p:txBody>
      </p:sp>
      <p:sp>
        <p:nvSpPr>
          <p:cNvPr id="3" name="Tijdelijke aanduiding inhoud 2"/>
          <p:cNvSpPr>
            <a:spLocks noGrp="1"/>
          </p:cNvSpPr>
          <p:nvPr>
            <p:ph sz="half" idx="1"/>
          </p:nvPr>
        </p:nvSpPr>
        <p:spPr/>
        <p:txBody>
          <a:bodyPr/>
          <a:lstStyle/>
          <a:p>
            <a:r>
              <a:rPr lang="nl-NL" dirty="0"/>
              <a:t>Doelstelling</a:t>
            </a:r>
          </a:p>
          <a:p>
            <a:pPr lvl="1"/>
            <a:r>
              <a:rPr lang="nl-NL" dirty="0"/>
              <a:t>Voeg hier uw doelstelling toe</a:t>
            </a:r>
          </a:p>
        </p:txBody>
      </p:sp>
      <p:sp>
        <p:nvSpPr>
          <p:cNvPr id="4" name="Tijdelijke aanduiding inhoud 3"/>
          <p:cNvSpPr>
            <a:spLocks noGrp="1"/>
          </p:cNvSpPr>
          <p:nvPr>
            <p:ph sz="half" idx="2"/>
          </p:nvPr>
        </p:nvSpPr>
        <p:spPr/>
        <p:txBody>
          <a:bodyPr/>
          <a:lstStyle/>
          <a:p>
            <a:r>
              <a:rPr lang="nl-NL" dirty="0"/>
              <a:t>Resultaten</a:t>
            </a:r>
          </a:p>
          <a:p>
            <a:pPr lvl="1"/>
            <a:r>
              <a:rPr lang="nl-NL" dirty="0"/>
              <a:t>Voeg hier uw resultaten toe</a:t>
            </a:r>
          </a:p>
        </p:txBody>
      </p:sp>
    </p:spTree>
    <p:extLst>
      <p:ext uri="{BB962C8B-B14F-4D97-AF65-F5344CB8AC3E}">
        <p14:creationId xmlns:p14="http://schemas.microsoft.com/office/powerpoint/2010/main" val="417252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Procedure/methodiek</a:t>
            </a:r>
          </a:p>
        </p:txBody>
      </p:sp>
      <p:sp>
        <p:nvSpPr>
          <p:cNvPr id="3" name="Tijdelijke aanduiding inhoud 2"/>
          <p:cNvSpPr>
            <a:spLocks noGrp="1"/>
          </p:cNvSpPr>
          <p:nvPr>
            <p:ph idx="1"/>
          </p:nvPr>
        </p:nvSpPr>
        <p:spPr/>
        <p:txBody>
          <a:bodyPr/>
          <a:lstStyle/>
          <a:p>
            <a:r>
              <a:rPr lang="nl-NL" dirty="0"/>
              <a:t>Procedure</a:t>
            </a:r>
          </a:p>
          <a:p>
            <a:r>
              <a:rPr lang="nl-NL" dirty="0"/>
              <a:t>Belangrijke aannames</a:t>
            </a:r>
          </a:p>
          <a:p>
            <a:endParaRPr lang="nl-NL" dirty="0"/>
          </a:p>
        </p:txBody>
      </p:sp>
    </p:spTree>
    <p:extLst>
      <p:ext uri="{BB962C8B-B14F-4D97-AF65-F5344CB8AC3E}">
        <p14:creationId xmlns:p14="http://schemas.microsoft.com/office/powerpoint/2010/main" val="345016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Belangrijke uitkomsten/resultaten</a:t>
            </a:r>
          </a:p>
        </p:txBody>
      </p:sp>
      <p:sp>
        <p:nvSpPr>
          <p:cNvPr id="3" name="Tijdelijke aanduiding inhoud 2"/>
          <p:cNvSpPr>
            <a:spLocks noGrp="1"/>
          </p:cNvSpPr>
          <p:nvPr>
            <p:ph idx="1"/>
          </p:nvPr>
        </p:nvSpPr>
        <p:spPr/>
        <p:txBody>
          <a:bodyPr/>
          <a:lstStyle/>
          <a:p>
            <a:r>
              <a:rPr lang="nl-NL" dirty="0"/>
              <a:t>Resultaat 1</a:t>
            </a:r>
          </a:p>
          <a:p>
            <a:r>
              <a:rPr lang="nl-NL" dirty="0"/>
              <a:t>Resultaat 2</a:t>
            </a:r>
          </a:p>
          <a:p>
            <a:r>
              <a:rPr lang="nl-NL" dirty="0"/>
              <a:t>Resultaat 3</a:t>
            </a:r>
          </a:p>
        </p:txBody>
      </p:sp>
    </p:spTree>
    <p:extLst>
      <p:ext uri="{BB962C8B-B14F-4D97-AF65-F5344CB8AC3E}">
        <p14:creationId xmlns:p14="http://schemas.microsoft.com/office/powerpoint/2010/main" val="308490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Eerste onderzoeksgebied</a:t>
            </a:r>
          </a:p>
        </p:txBody>
      </p:sp>
      <p:sp>
        <p:nvSpPr>
          <p:cNvPr id="3" name="Tijdelijke aanduiding tekst 2"/>
          <p:cNvSpPr>
            <a:spLocks noGrp="1"/>
          </p:cNvSpPr>
          <p:nvPr>
            <p:ph type="subTitle" idx="1"/>
          </p:nvPr>
        </p:nvSpPr>
        <p:spPr/>
        <p:txBody>
          <a:bodyPr/>
          <a:lstStyle/>
          <a:p>
            <a:r>
              <a:rPr lang="nl-NL" dirty="0"/>
              <a:t>Namen groepsleden</a:t>
            </a:r>
          </a:p>
        </p:txBody>
      </p:sp>
    </p:spTree>
    <p:extLst>
      <p:ext uri="{BB962C8B-B14F-4D97-AF65-F5344CB8AC3E}">
        <p14:creationId xmlns:p14="http://schemas.microsoft.com/office/powerpoint/2010/main" val="144418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Ondersteunende inhoud</a:t>
            </a:r>
          </a:p>
        </p:txBody>
      </p:sp>
      <p:sp>
        <p:nvSpPr>
          <p:cNvPr id="3" name="Tijdelijke aanduiding tekst 2"/>
          <p:cNvSpPr>
            <a:spLocks noGrp="1"/>
          </p:cNvSpPr>
          <p:nvPr>
            <p:ph type="body" idx="1"/>
          </p:nvPr>
        </p:nvSpPr>
        <p:spPr/>
        <p:txBody>
          <a:bodyPr/>
          <a:lstStyle/>
          <a:p>
            <a:r>
              <a:rPr lang="nl-NL" dirty="0"/>
              <a:t>kop</a:t>
            </a:r>
          </a:p>
        </p:txBody>
      </p:sp>
      <p:sp>
        <p:nvSpPr>
          <p:cNvPr id="4" name="Tijdelijke aanduiding inhoud 3"/>
          <p:cNvSpPr>
            <a:spLocks noGrp="1"/>
          </p:cNvSpPr>
          <p:nvPr>
            <p:ph sz="half" idx="2"/>
          </p:nvPr>
        </p:nvSpPr>
        <p:spPr/>
        <p:txBody>
          <a:bodyPr/>
          <a:lstStyle/>
          <a:p>
            <a:r>
              <a:rPr lang="nl-NL" dirty="0"/>
              <a:t>Lijstitem</a:t>
            </a:r>
          </a:p>
          <a:p>
            <a:r>
              <a:rPr lang="nl-NL" dirty="0"/>
              <a:t>Lijstitem</a:t>
            </a:r>
          </a:p>
          <a:p>
            <a:r>
              <a:rPr lang="nl-NL" dirty="0"/>
              <a:t>Lijstitem</a:t>
            </a:r>
          </a:p>
        </p:txBody>
      </p:sp>
      <p:sp>
        <p:nvSpPr>
          <p:cNvPr id="5" name="Tijdelijke aanduiding tekst 4"/>
          <p:cNvSpPr>
            <a:spLocks noGrp="1"/>
          </p:cNvSpPr>
          <p:nvPr>
            <p:ph type="body" sz="quarter" idx="3"/>
          </p:nvPr>
        </p:nvSpPr>
        <p:spPr/>
        <p:txBody>
          <a:bodyPr/>
          <a:lstStyle/>
          <a:p>
            <a:r>
              <a:rPr lang="nl-NL" dirty="0"/>
              <a:t>kop</a:t>
            </a:r>
          </a:p>
        </p:txBody>
      </p:sp>
      <p:sp>
        <p:nvSpPr>
          <p:cNvPr id="6" name="Tijdelijke aanduiding inhoud 5"/>
          <p:cNvSpPr>
            <a:spLocks noGrp="1"/>
          </p:cNvSpPr>
          <p:nvPr>
            <p:ph sz="quarter" idx="4"/>
          </p:nvPr>
        </p:nvSpPr>
        <p:spPr/>
        <p:txBody>
          <a:bodyPr/>
          <a:lstStyle/>
          <a:p>
            <a:r>
              <a:rPr lang="nl-NL" dirty="0"/>
              <a:t>Lijstitem</a:t>
            </a:r>
          </a:p>
          <a:p>
            <a:r>
              <a:rPr lang="nl-NL" dirty="0"/>
              <a:t>Lijstitem</a:t>
            </a:r>
          </a:p>
          <a:p>
            <a:r>
              <a:rPr lang="nl-NL" dirty="0"/>
              <a:t>Lijstitem</a:t>
            </a:r>
          </a:p>
        </p:txBody>
      </p:sp>
    </p:spTree>
    <p:extLst>
      <p:ext uri="{BB962C8B-B14F-4D97-AF65-F5344CB8AC3E}">
        <p14:creationId xmlns:p14="http://schemas.microsoft.com/office/powerpoint/2010/main" val="9946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Waarneming gegevens</a:t>
            </a:r>
            <a:endParaRPr lang="nl-NL" dirty="0"/>
          </a:p>
        </p:txBody>
      </p:sp>
      <p:sp>
        <p:nvSpPr>
          <p:cNvPr id="4" name="Tijdelijke aanduiding tekst 3"/>
          <p:cNvSpPr>
            <a:spLocks noGrp="1"/>
          </p:cNvSpPr>
          <p:nvPr>
            <p:ph type="body" sz="half" idx="2"/>
          </p:nvPr>
        </p:nvSpPr>
        <p:spPr/>
        <p:txBody>
          <a:bodyPr/>
          <a:lstStyle/>
          <a:p>
            <a:r>
              <a:rPr lang="nl-NL" dirty="0"/>
              <a:t>Optionele verklaring</a:t>
            </a:r>
          </a:p>
        </p:txBody>
      </p:sp>
      <p:graphicFrame>
        <p:nvGraphicFramePr>
          <p:cNvPr id="6" name="Tijdelijke aanduiding inhoud 5"/>
          <p:cNvGraphicFramePr>
            <a:graphicFrameLocks noGrp="1"/>
          </p:cNvGraphicFramePr>
          <p:nvPr>
            <p:ph idx="1"/>
            <p:extLst>
              <p:ext uri="{D42A27DB-BD31-4B8C-83A1-F6EECF244321}">
                <p14:modId xmlns:p14="http://schemas.microsoft.com/office/powerpoint/2010/main" val="2235541355"/>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566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Ondersteunende inhoud</a:t>
            </a:r>
          </a:p>
        </p:txBody>
      </p:sp>
      <p:graphicFrame>
        <p:nvGraphicFramePr>
          <p:cNvPr id="4" name="Tijdelijke aanduiding inhoud 3"/>
          <p:cNvGraphicFramePr>
            <a:graphicFrameLocks noGrp="1"/>
          </p:cNvGraphicFramePr>
          <p:nvPr>
            <p:ph idx="1"/>
            <p:extLst>
              <p:ext uri="{D42A27DB-BD31-4B8C-83A1-F6EECF244321}">
                <p14:modId xmlns:p14="http://schemas.microsoft.com/office/powerpoint/2010/main" val="3916968221"/>
              </p:ext>
            </p:extLst>
          </p:nvPr>
        </p:nvGraphicFramePr>
        <p:xfrm>
          <a:off x="676275" y="2011363"/>
          <a:ext cx="10753724" cy="3096095"/>
        </p:xfrm>
        <a:graphic>
          <a:graphicData uri="http://schemas.openxmlformats.org/drawingml/2006/table">
            <a:tbl>
              <a:tblPr firstRow="1" bandRow="1">
                <a:tableStyleId>{1FECB4D8-DB02-4DC6-A0A2-4F2EBAE1DC90}</a:tableStyleId>
              </a:tblPr>
              <a:tblGrid>
                <a:gridCol w="2688431"/>
                <a:gridCol w="2688431"/>
                <a:gridCol w="2688431"/>
                <a:gridCol w="2688431"/>
              </a:tblGrid>
              <a:tr h="619219">
                <a:tc>
                  <a:txBody>
                    <a:bodyPr/>
                    <a:lstStyle/>
                    <a:p>
                      <a:pPr algn="ctr"/>
                      <a:r>
                        <a:rPr lang="nl-NL" noProof="0" dirty="0"/>
                        <a:t>Kop</a:t>
                      </a:r>
                    </a:p>
                  </a:txBody>
                  <a:tcPr anchor="ctr"/>
                </a:tc>
                <a:tc>
                  <a:txBody>
                    <a:bodyPr/>
                    <a:lstStyle/>
                    <a:p>
                      <a:pPr algn="ctr"/>
                      <a:r>
                        <a:rPr lang="nl-NL" noProof="0" dirty="0"/>
                        <a:t>Kop</a:t>
                      </a:r>
                    </a:p>
                  </a:txBody>
                  <a:tcPr anchor="ctr"/>
                </a:tc>
                <a:tc>
                  <a:txBody>
                    <a:bodyPr/>
                    <a:lstStyle/>
                    <a:p>
                      <a:pPr algn="ctr"/>
                      <a:r>
                        <a:rPr lang="nl-NL" noProof="0" dirty="0"/>
                        <a:t>Kop</a:t>
                      </a:r>
                    </a:p>
                  </a:txBody>
                  <a:tcPr anchor="ctr"/>
                </a:tc>
                <a:tc>
                  <a:txBody>
                    <a:bodyPr/>
                    <a:lstStyle/>
                    <a:p>
                      <a:pPr algn="ctr"/>
                      <a:r>
                        <a:rPr lang="nl-NL" noProof="0" dirty="0"/>
                        <a:t>Kop</a:t>
                      </a:r>
                    </a:p>
                  </a:txBody>
                  <a:tcPr anchor="ctr"/>
                </a:tc>
              </a:tr>
              <a:tr h="619219">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r>
              <a:tr h="619219">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r>
              <a:tr h="619219">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r>
              <a:tr h="619219">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c>
                  <a:txBody>
                    <a:bodyPr/>
                    <a:lstStyle/>
                    <a:p>
                      <a:pPr algn="ctr"/>
                      <a:r>
                        <a:rPr lang="nl-NL" noProof="0" dirty="0"/>
                        <a:t>Tekst</a:t>
                      </a:r>
                    </a:p>
                  </a:txBody>
                  <a:tcPr anchor="ctr"/>
                </a:tc>
              </a:tr>
            </a:tbl>
          </a:graphicData>
        </a:graphic>
      </p:graphicFrame>
    </p:spTree>
    <p:extLst>
      <p:ext uri="{BB962C8B-B14F-4D97-AF65-F5344CB8AC3E}">
        <p14:creationId xmlns:p14="http://schemas.microsoft.com/office/powerpoint/2010/main" val="187380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Metropool">
  <a:themeElements>
    <a:clrScheme name="Metropool">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ppt/theme/theme2.xml><?xml version="1.0" encoding="utf-8"?>
<a:theme xmlns:a="http://schemas.openxmlformats.org/drawingml/2006/main" name="1_Metropool">
  <a:themeElements>
    <a:clrScheme name="Metropool">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ppt/theme/theme3.xml><?xml version="1.0" encoding="utf-8"?>
<a:theme xmlns:a="http://schemas.openxmlformats.org/drawingml/2006/main" name="Metropool">
  <a:themeElements>
    <a:clrScheme name="Metropool">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ppt/theme/theme4.xml><?xml version="1.0" encoding="utf-8"?>
<a:theme xmlns:a="http://schemas.openxmlformats.org/drawingml/2006/main" name="3_Metropool">
  <a:themeElements>
    <a:clrScheme name="Metropool">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5.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71E0A8-DA6F-4DC5-84AA-9AE90625C277}">
  <ds:schemaRefs>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s>
</ds:datastoreItem>
</file>

<file path=customXml/itemProps2.xml><?xml version="1.0" encoding="utf-8"?>
<ds:datastoreItem xmlns:ds="http://schemas.openxmlformats.org/officeDocument/2006/customXml" ds:itemID="{29F17D79-05FE-43C7-A9B5-360E9D6B5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6B64549-C1F2-49EA-8B2D-5EF61BF1CE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Metropolitan</Template>
  <TotalTime>0</TotalTime>
  <Words>235</Words>
  <Application>Microsoft Office PowerPoint</Application>
  <PresentationFormat>Breedbeeld</PresentationFormat>
  <Paragraphs>148</Paragraphs>
  <Slides>20</Slides>
  <Notes>20</Notes>
  <HiddenSlides>0</HiddenSlides>
  <MMClips>0</MMClips>
  <ScaleCrop>false</ScaleCrop>
  <HeadingPairs>
    <vt:vector size="6" baseType="variant">
      <vt:variant>
        <vt:lpstr>Gebruikte lettertypen</vt:lpstr>
      </vt:variant>
      <vt:variant>
        <vt:i4>3</vt:i4>
      </vt:variant>
      <vt:variant>
        <vt:lpstr>Thema</vt:lpstr>
      </vt:variant>
      <vt:variant>
        <vt:i4>4</vt:i4>
      </vt:variant>
      <vt:variant>
        <vt:lpstr>Diatitels</vt:lpstr>
      </vt:variant>
      <vt:variant>
        <vt:i4>20</vt:i4>
      </vt:variant>
    </vt:vector>
  </HeadingPairs>
  <TitlesOfParts>
    <vt:vector size="27" baseType="lpstr">
      <vt:lpstr>Arial</vt:lpstr>
      <vt:lpstr>Calibri</vt:lpstr>
      <vt:lpstr>Calibri Light</vt:lpstr>
      <vt:lpstr>2_Metropool</vt:lpstr>
      <vt:lpstr>1_Metropool</vt:lpstr>
      <vt:lpstr>Metropool</vt:lpstr>
      <vt:lpstr>3_Metropool</vt:lpstr>
      <vt:lpstr>Projectnaam</vt:lpstr>
      <vt:lpstr>Agenda/onderwerpen</vt:lpstr>
      <vt:lpstr>Projectbeschrijving</vt:lpstr>
      <vt:lpstr>Procedure/methodiek</vt:lpstr>
      <vt:lpstr>Belangrijke uitkomsten/resultaten</vt:lpstr>
      <vt:lpstr>Eerste onderzoeksgebied</vt:lpstr>
      <vt:lpstr>Ondersteunende inhoud</vt:lpstr>
      <vt:lpstr>Waarneming gegevens</vt:lpstr>
      <vt:lpstr>Ondersteunende inhoud</vt:lpstr>
      <vt:lpstr>Tweede onderzoeksgebied</vt:lpstr>
      <vt:lpstr>Ondersteunende inhoud</vt:lpstr>
      <vt:lpstr>Ondersteunende inhoud</vt:lpstr>
      <vt:lpstr>Waarnemingen gegevens</vt:lpstr>
      <vt:lpstr>Derde onderzoeksgebied</vt:lpstr>
      <vt:lpstr>Ondersteunende inhoud</vt:lpstr>
      <vt:lpstr>Waarneming gegevens</vt:lpstr>
      <vt:lpstr>Ondersteunende inhoud</vt:lpstr>
      <vt:lpstr>Projectoverzicht</vt:lpstr>
      <vt:lpstr>Conclusie</vt:lpstr>
      <vt:lpstr>Bijlage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2013-06-12T19:28:15Z</dcterms:created>
  <dcterms:modified xsi:type="dcterms:W3CDTF">2013-10-30T09:20:08Z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