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35" autoAdjust="0"/>
  </p:normalViewPr>
  <p:slideViewPr>
    <p:cSldViewPr snapToGrid="0">
      <p:cViewPr varScale="1">
        <p:scale>
          <a:sx n="97" d="100"/>
          <a:sy n="97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71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41EEA817-3BFB-4695-BCBB-B78FCFFE0478}" type="datetime1">
              <a:rPr lang="nl-NL" smtClean="0"/>
              <a:t>23-7-2013</a:t>
            </a:fld>
            <a:endParaRPr lang="nl-NL" dirty="0"/>
          </a:p>
        </p:txBody>
      </p:sp>
      <p:sp>
        <p:nvSpPr>
          <p:cNvPr id="4" name="Tijdelijke aanduiding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1081D9BC-9FEC-4C4D-8539-A666C239FC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Date Tijdelijke aanduidi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C7EDADEB-448E-47A2-91F9-D371F3F94190}" type="datetime1">
              <a:rPr lang="nl-NL" smtClean="0"/>
              <a:pPr/>
              <a:t>23-7-2013</a:t>
            </a:fld>
            <a:endParaRPr lang="nl-NL" dirty="0"/>
          </a:p>
        </p:txBody>
      </p:sp>
      <p:sp>
        <p:nvSpPr>
          <p:cNvPr id="4" name="Tijdelijke aanduiding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23B333F-CBE9-456F-975B-18C870A753A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noProof="0" dirty="0" smtClean="0"/>
              <a:t>toegekend aan</a:t>
            </a:r>
            <a:endParaRPr lang="nl-NL" noProof="0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noProof="0" dirty="0" smtClean="0"/>
              <a:t>ter beoordeling van</a:t>
            </a:r>
            <a:endParaRPr lang="nl-NL" noProof="0" dirty="0"/>
          </a:p>
        </p:txBody>
      </p:sp>
      <p:sp>
        <p:nvSpPr>
          <p:cNvPr id="9" name="Tijdelijke aanduiding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nl-NL" noProof="0" dirty="0" smtClean="0"/>
              <a:t>beschrijf hier de bijdrage of reden voor de prijs</a:t>
            </a:r>
            <a:endParaRPr lang="nl-NL" noProof="0" dirty="0"/>
          </a:p>
        </p:txBody>
      </p:sp>
      <p:sp>
        <p:nvSpPr>
          <p:cNvPr id="10" name="Tijdelijke aanduiding tekst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400" cap="none" noProof="0" dirty="0" smtClean="0">
                <a:latin typeface="Gabriola" panose="04040605051002020D02" pitchFamily="82" charset="0"/>
              </a:rPr>
              <a:t>Getekend</a:t>
            </a:r>
            <a:endParaRPr lang="nl-NL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Tijdelijke aanduiding tekst 11"/>
          <p:cNvSpPr txBox="1">
            <a:spLocks/>
          </p:cNvSpPr>
          <p:nvPr userDrawn="1"/>
        </p:nvSpPr>
        <p:spPr>
          <a:xfrm>
            <a:off x="5687708" y="5257800"/>
            <a:ext cx="578286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400" cap="none" noProof="0" dirty="0" smtClean="0">
                <a:latin typeface="Gabriola" panose="04040605051002020D02" pitchFamily="82" charset="0"/>
              </a:rPr>
              <a:t>Datum</a:t>
            </a:r>
            <a:endParaRPr lang="nl-NL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Rechte verbindingslijn 11"/>
          <p:cNvCxnSpPr/>
          <p:nvPr userDrawn="1"/>
        </p:nvCxnSpPr>
        <p:spPr>
          <a:xfrm flipV="1">
            <a:off x="2139130" y="5476568"/>
            <a:ext cx="3404419" cy="983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jdelijke aanduiding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nl-NL" noProof="0" dirty="0" smtClean="0"/>
              <a:t>datum toevoegen</a:t>
            </a:r>
            <a:endParaRPr lang="nl-NL" noProof="0" dirty="0"/>
          </a:p>
        </p:txBody>
      </p:sp>
      <p:sp>
        <p:nvSpPr>
          <p:cNvPr id="16" name="Tijdelijke aanduiding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nl-NL" noProof="0" dirty="0" smtClean="0"/>
              <a:t>Naam ontvanger</a:t>
            </a:r>
            <a:endParaRPr lang="nl-NL" noProof="0" dirty="0"/>
          </a:p>
        </p:txBody>
      </p:sp>
      <p:sp>
        <p:nvSpPr>
          <p:cNvPr id="17" name="Tekstvak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4800" noProof="0" dirty="0" smtClean="0"/>
              <a:t>Werknemer van de maand</a:t>
            </a:r>
            <a:endParaRPr lang="nl-NL" sz="4800" noProof="0" dirty="0"/>
          </a:p>
        </p:txBody>
      </p:sp>
      <p:sp>
        <p:nvSpPr>
          <p:cNvPr id="15" name="Raam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Groe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Vrije v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0" name="Vrije v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1" name="Vrije v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2" name="Vrije v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3" name="Vrije v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4" name="Vrije v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5" name="Vrije v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6" name="Vrije v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7" name="Vrije v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8" name="Vrije v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29" name="Vrije v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0" name="Vrije v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1" name="Vrije v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2" name="Vrije v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3" name="Vrije v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4" name="Vrije v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5" name="Vrije v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6" name="Vrije v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7" name="Vrije v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8" name="Vrije v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39" name="Vrije v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0" name="Vrije v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1" name="Vrije v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2" name="Vrije v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3" name="Vrije v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4" name="Vrije v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5" name="Vrije v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6" name="Vrije v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7" name="Vrije v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8" name="Vrije v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49" name="Vrije v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0" name="Vrije v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1" name="Vrije v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2" name="Vrije v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3" name="Vrije v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4" name="Vrije v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5" name="Vrije v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6" name="Vrije v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7" name="Vrije v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8" name="Vrije v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9" name="Vrije v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0" name="Vrije v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1" name="Vrije v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2" name="Vrije v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3" name="Vrije v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4" name="Vrije v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5" name="Vrije v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6" name="Vrije v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7" name="Vrije v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8" name="Vrije v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9" name="Vrije v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0" name="Vrije v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1" name="Vrije v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2" name="Vrije v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3" name="Vrije v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4" name="Vrije v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5" name="Vrije v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6" name="Vrije v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7" name="Vrije v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8" name="Vrije v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9" name="Vrije v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0" name="Vrije v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1" name="Vrije v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2" name="Vrije v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3" name="Vrije v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4" name="Vrije v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5" name="Vrije v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6" name="Vrije v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7" name="Vrije v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8" name="Vrije v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89" name="Groe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Vrije v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b="1" noProof="0" dirty="0"/>
            </a:p>
          </p:txBody>
        </p:sp>
        <p:sp>
          <p:nvSpPr>
            <p:cNvPr id="91" name="Vrije v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sp>
        <p:nvSpPr>
          <p:cNvPr id="92" name="Driehoe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titel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hoofdtitelstijl te bewerken</a:t>
            </a:r>
          </a:p>
        </p:txBody>
      </p:sp>
      <p:sp>
        <p:nvSpPr>
          <p:cNvPr id="3" name="Tijdelijke aanduiding tekst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datum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6A10-D9BA-4CAC-BF2D-1098D34DD9D3}" type="datetime1">
              <a:rPr lang="nl-NL" smtClean="0"/>
              <a:pPr/>
              <a:t>23-7-2013</a:t>
            </a:fld>
            <a:endParaRPr lang="nl-NL" dirty="0"/>
          </a:p>
        </p:txBody>
      </p:sp>
      <p:sp>
        <p:nvSpPr>
          <p:cNvPr id="5" name="Tijdelijke aanduiding voettekst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nl-NL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l-N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uw toewijding, passie en harde werk</a:t>
            </a:r>
          </a:p>
        </p:txBody>
      </p:sp>
      <p:sp>
        <p:nvSpPr>
          <p:cNvPr id="9" name="Tijdelijke aanduiding teks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23 september, 2012</a:t>
            </a:r>
          </a:p>
        </p:txBody>
      </p:sp>
      <p:sp>
        <p:nvSpPr>
          <p:cNvPr id="10" name="Tijdelijke aanduiding tekst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 err="1"/>
              <a:t>Yukari</a:t>
            </a:r>
            <a:r>
              <a:rPr lang="nl-NL" dirty="0"/>
              <a:t> </a:t>
            </a:r>
            <a:r>
              <a:rPr lang="nl-NL" dirty="0" err="1"/>
              <a:t>Kemmotsu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at voor werknemer van de maand">
  <a:themeElements>
    <a:clrScheme name="Certificaat grijs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Diavoorstelling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Certificaat voor werknemer van de maand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2012-09-23T16:08:27Z</dcterms:created>
  <dcterms:modified xsi:type="dcterms:W3CDTF">2013-07-23T05:46:22Z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