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6187" autoAdjust="0"/>
  </p:normalViewPr>
  <p:slideViewPr>
    <p:cSldViewPr snapToGrid="0">
      <p:cViewPr varScale="1">
        <p:scale>
          <a:sx n="77" d="100"/>
          <a:sy n="77" d="100"/>
        </p:scale>
        <p:origin x="18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hoofd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CC0D5A05-3304-44F4-84C0-96AC81450CA1}" type="datetime1">
              <a:rPr lang="nl-NL" smtClean="0"/>
              <a:t>16-7-2013</a:t>
            </a:fld>
            <a:endParaRPr lang="nl-NL" dirty="0"/>
          </a:p>
        </p:txBody>
      </p:sp>
      <p:sp>
        <p:nvSpPr>
          <p:cNvPr id="4" name="Tijdelijke aanduiding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5" name="Tijdelijke aanduiding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89ED90CB-459C-4B12-B364-B0CA1993A97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3" name="Tijdelijke aanduiding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nl-NL" sz="1200"/>
            </a:lvl1pPr>
          </a:lstStyle>
          <a:p>
            <a:fld id="{9293AECF-2A81-4879-9B6D-97A0DB53DB75}" type="datetime1">
              <a:rPr lang="nl-NL" smtClean="0"/>
              <a:pPr/>
              <a:t>16-7-2013</a:t>
            </a:fld>
            <a:endParaRPr lang="nl-NL" dirty="0"/>
          </a:p>
        </p:txBody>
      </p:sp>
      <p:sp>
        <p:nvSpPr>
          <p:cNvPr id="4" name="Tijdelijke aanduiding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nl-NL" sz="1200"/>
            </a:lvl1pPr>
          </a:lstStyle>
          <a:p>
            <a:endParaRPr lang="nl-NL" dirty="0"/>
          </a:p>
        </p:txBody>
      </p:sp>
      <p:sp>
        <p:nvSpPr>
          <p:cNvPr id="7" name="Tijdelijke aanduiding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nl-NL" sz="1200"/>
            </a:lvl1pPr>
          </a:lstStyle>
          <a:p>
            <a:fld id="{4E5863F8-513E-44B9-9F9C-A7685A64A6A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nl-N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Wilt u een andere begroeting? Als u een eigen begroeting wilt toevoegen, selecteert u de tekst en voert u uw eigen</a:t>
            </a:r>
            <a:r>
              <a:rPr lang="nl-NL" baseline="0" dirty="0" smtClean="0"/>
              <a:t>boodschap in.</a:t>
            </a:r>
            <a:endParaRPr lang="nl-NL" dirty="0"/>
          </a:p>
        </p:txBody>
      </p:sp>
      <p:sp>
        <p:nvSpPr>
          <p:cNvPr id="4" name="Tijdelijke aanduiding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te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Afbeelding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Vrije v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768290" y="6693418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nl-NL" sz="90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nl-NL" dirty="0"/>
              <a:t>Titel BEWERKEN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titel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hoofdtekststijlen te bewerken</a:t>
            </a:r>
          </a:p>
        </p:txBody>
      </p:sp>
      <p:sp>
        <p:nvSpPr>
          <p:cNvPr id="3" name="Tijdelijke aanduiding tekst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hoofdtekststijlen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A2AB-8252-4AD3-BDCF-F8BBC9DD4581}" type="datetime1">
              <a:rPr lang="nl-NL" smtClean="0"/>
              <a:pPr/>
              <a:t>16-7-2013</a:t>
            </a:fld>
            <a:endParaRPr lang="nl-NL" dirty="0"/>
          </a:p>
        </p:txBody>
      </p:sp>
      <p:sp>
        <p:nvSpPr>
          <p:cNvPr id="5" name="Tijdelijke aanduiding voettekst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dianumm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l-N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nl-N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nl-NL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nl-N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47711" y="5927917"/>
            <a:ext cx="4889810" cy="3144644"/>
          </a:xfrm>
        </p:spPr>
        <p:txBody>
          <a:bodyPr>
            <a:normAutofit/>
          </a:bodyPr>
          <a:lstStyle/>
          <a:p>
            <a:r>
              <a:rPr lang="nl-NL" sz="6700" dirty="0"/>
              <a:t>GEFELICITEERD</a:t>
            </a:r>
            <a:r>
              <a:rPr lang="nl-NL" sz="12200" dirty="0"/>
              <a:t> </a:t>
            </a:r>
            <a:r>
              <a:rPr lang="nl-NL" sz="5100" dirty="0" smtClean="0"/>
              <a:t>met je verjaardag!</a:t>
            </a:r>
            <a:endParaRPr lang="nl-NL" sz="5100" dirty="0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jaardagskaart leeg zwart-blauw">
  <a:themeElements>
    <a:clrScheme name="Verjaardagskaart leeg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Verjaardagskaart leeg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Verjaardagskaart leeg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</Words>
  <Application>Microsoft Office PowerPoint</Application>
  <PresentationFormat>Aangepast</PresentationFormat>
  <Paragraphs>3</Paragraphs>
  <Slides>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Verjaardagskaart leeg zwart-blauw</vt:lpstr>
      <vt:lpstr>GEFELICITEERD met je verjaardag!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2013-07-16T08:54:15Z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