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0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F2D7D82-9AA7-483F-9011-A84F358500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D26DB72-67F3-4722-ABC9-8B5449FD17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13B06-21FC-4C31-907E-CEE00ED826F5}" type="datetime1">
              <a:rPr lang="nl-NL" smtClean="0"/>
              <a:t>20-8-2021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C3A437-8AD6-4937-8083-18256D8066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11F8F98-BFA5-4E25-AF04-DE75522B9D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3FBA0-C521-4A6E-9608-6F23C081A6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033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17259-ECCD-40C6-A75D-15F024EBAB4D}" type="datetime1">
              <a:rPr lang="nl-NL" smtClean="0"/>
              <a:pPr/>
              <a:t>20-8-2021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FEDD5-965B-4C08-B4A3-366F5C62D431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76351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FEDD5-965B-4C08-B4A3-366F5C62D43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318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63F1B7-E17F-4DC0-BD14-EC297149A9BC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rtlCol="0"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72000"/>
            <a:ext cx="6461760" cy="1066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BFD9BE-DCA5-4D96-BC4B-767920029134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rtlCol="0" anchor="b" anchorCtr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08D47B-EC6D-4EBF-8BE7-FC3F842E96F8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07F0A3-CAA9-458E-A38C-8C5149547F0F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rtlCol="0" anchor="t"/>
          <a:lstStyle>
            <a:lvl1pPr algn="l">
              <a:defRPr sz="3600" b="0" cap="all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301AD5-B3E3-4102-9F7C-BD1D43C9853F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"/>
              <a:t>Klik om de titelstijl van het model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l-NL" dirty="0"/>
              <a:t>Klikken om de tekststijl van het model te bewerken</a:t>
            </a:r>
            <a:endParaRPr lang="nl" dirty="0"/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l-NL" dirty="0"/>
              <a:t>Klikken om de tekststijl van het model te bewerken</a:t>
            </a:r>
            <a:endParaRPr lang="nl" dirty="0"/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F2B23F-DFBD-467D-A2B9-A6E5ACF06D5B}" type="datetime1">
              <a:rPr lang="nl-NL" smtClean="0"/>
              <a:t>20-8-2021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n-US" smtClean="0"/>
              <a:pPr rtl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D24892-C420-4770-BFE5-32A6CC4951EF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884732-3E05-432F-84D4-3FE376131893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7AEA76-F8F3-419F-9CD4-A7CEF511CE6F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rtlCol="0" anchor="b"/>
          <a:lstStyle>
            <a:lvl1pPr algn="ctr">
              <a:defRPr sz="2200" b="1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53D29F-0756-4E61-8371-A9C11F11F2DD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rtlCol="0"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8458200" cy="54864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DEE918-1BDD-4853-886C-E7EBB3B5570D}" type="datetime1">
              <a:rPr lang="nl-NL" noProof="0" smtClean="0"/>
              <a:t>20-8-2021</a:t>
            </a:fld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Rechthoek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8" name="Rechthoek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rtl="0"/>
            <a:fld id="{6E2D2B3B-882E-40F3-A32F-6DD516915044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3C828220-47EB-4054-B17A-AE39084B44B6}" type="datetime1">
              <a:rPr lang="nl-NL" noProof="0" smtClean="0"/>
              <a:t>20-8-2021</a:t>
            </a:fld>
            <a:endParaRPr lang="nl-N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8810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angrenzend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Adjacency</ap:Template>
  <ap:TotalTime>4</ap:TotalTime>
  <ap:Words>2</ap:Words>
  <ap:PresentationFormat>Diavoorstelling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Aangrenzend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2014-09-16T21:27:06Z</dcterms:created>
  <dcterms:modified xsi:type="dcterms:W3CDTF">2021-08-20T09:13:34Z</dcterms:modified>
</cp:coreProperties>
</file>