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6T02:43:35.234" v="20" actId="790"/>
      <pc:docMkLst>
        <pc:docMk/>
      </pc:docMkLst>
      <pc:sldChg chg="modSp mod modNotes modNotesTx">
        <pc:chgData name="Fake Test User" userId="SID-0" providerId="Test" clId="FakeClientId" dt="2021-08-16T02:43:02.764" v="17" actId="790"/>
        <pc:sldMkLst>
          <pc:docMk/>
          <pc:sldMk cId="3900167303" sldId="256"/>
        </pc:sldMkLst>
        <pc:spChg chg="mod">
          <ac:chgData name="Fake Test User" userId="SID-0" providerId="Test" clId="FakeClientId" dt="2021-08-16T02:40:27.887" v="0" actId="790"/>
          <ac:spMkLst>
            <pc:docMk/>
            <pc:sldMk cId="39001673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6T02:40:27.887" v="0" actId="790"/>
          <ac:spMkLst>
            <pc:docMk/>
            <pc:sldMk cId="39001673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6T02:43:35.234" v="2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19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6T02:40:49.996" v="2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6T02:43:35.234" v="20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6T02:43:35.234" v="20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1:20.763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6T02:41:20.763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2:41:20.763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2:41:20.763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2:41:20.763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2:41:20.763" v="4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1:29.216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2:41:29.216" v="5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1:38.794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6T02:41:38.794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2:41:38.794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2:41:38.794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2:41:38.794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2:41:38.794" v="6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2:41:38.794" v="6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2:41:38.794" v="6" actId="790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1:43.966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6T02:41:43.966" v="7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1:49.748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6T02:41:49.748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2:41:49.748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2:41:49.748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2:41:49.748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1:53.685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6T02:41:53.685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2:41:53.685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2:41:53.685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2:41:53.685" v="9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2:41:53.685" v="9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2:41:53.685" v="9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2:41:53.685" v="9" actId="790"/>
            <ac:spMkLst>
              <pc:docMk/>
              <pc:sldMasterMk cId="0" sldId="2147483660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2:41:53.685" v="9" actId="790"/>
            <ac:spMkLst>
              <pc:docMk/>
              <pc:sldMasterMk cId="0" sldId="2147483660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2:41:53.685" v="9" actId="790"/>
            <ac:spMkLst>
              <pc:docMk/>
              <pc:sldMasterMk cId="0" sldId="2147483660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1:59.263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6T02:41:59.263" v="10" actId="790"/>
            <ac:spMkLst>
              <pc:docMk/>
              <pc:sldMasterMk cId="0" sldId="2147483660"/>
              <pc:sldLayoutMk cId="0" sldId="2147483668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2:07.670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6T02:42:07.670" v="11" actId="790"/>
            <ac:spMkLst>
              <pc:docMk/>
              <pc:sldMasterMk cId="0" sldId="2147483660"/>
              <pc:sldLayoutMk cId="0" sldId="21474836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2:11.795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6T02:42:11.795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2:42:11.795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2:42:11.795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2:42:11.795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2:42:11.795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2:42:18.701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6T02:42:18.701" v="13" actId="790"/>
            <ac:spMkLst>
              <pc:docMk/>
              <pc:sldMasterMk cId="0" sldId="2147483660"/>
              <pc:sldLayoutMk cId="0" sldId="2147483671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2096160-2450-4E26-8CAE-23331843F2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9A32D5-C367-4211-BE8A-66E211A81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87AC4-0539-46B1-876F-F932BF558983}" type="datetime1">
              <a:rPr lang="nl-NL" smtClean="0"/>
              <a:t>16-8-2021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6404C07-3BE9-43C1-8F2E-F85DA6BB0D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9E87FE-AE45-45CA-A7BE-BE70E5429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80D5-F26F-4EBA-8FC4-EAFE7250CA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520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A41D1-25E0-4AF3-88DD-180AF243D6D4}" type="datetime1">
              <a:rPr lang="nl-NL" smtClean="0"/>
              <a:pPr/>
              <a:t>16-8-2021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EA673-1CAC-4C92-8472-768B95B820C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19351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EA673-1CAC-4C92-8472-768B95B820C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76233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6C12437-25BC-4C08-A782-9C12C0977190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9" name="Sub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 rtlCol="0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noProof="0"/>
              <a:t>Klikken om de ondertitelstijl van het model te bewerken</a:t>
            </a:r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6EAD911-B5B3-46A5-9D44-1881B810AC1B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rtlCol="0"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304800" y="304800"/>
            <a:ext cx="6553200" cy="5821366"/>
          </a:xfrm>
        </p:spPr>
        <p:txBody>
          <a:bodyPr vert="eaVert" rtlCol="0"/>
          <a:lstStyle/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093315A-E9D7-4D91-B0BC-E7B0ACE41574}" type="datetime1">
              <a:rPr lang="nl-NL" noProof="0" smtClean="0"/>
              <a:t>16-8-2021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7391400" y="304801"/>
            <a:ext cx="1447800" cy="5851525"/>
          </a:xfrm>
        </p:spPr>
        <p:txBody>
          <a:bodyPr vert="eaVert" rtlCol="0"/>
          <a:lstStyle/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088401F-4C70-46D4-88BA-0D8FE6D8DFBA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 hasCustomPrompt="1"/>
          </p:nvPr>
        </p:nvSpPr>
        <p:spPr>
          <a:xfrm>
            <a:off x="301752" y="1527048"/>
            <a:ext cx="8503920" cy="4572000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368426" y="2743200"/>
            <a:ext cx="6480174" cy="1673225"/>
          </a:xfrm>
        </p:spPr>
        <p:txBody>
          <a:bodyPr rtlCol="0"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8F6379A-F84F-443F-B521-D5DBD6E5AF68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533400"/>
            <a:ext cx="7772400" cy="1524000"/>
          </a:xfrm>
        </p:spPr>
        <p:txBody>
          <a:bodyPr rtlCol="0"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758952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 rtlCol="0"/>
          <a:lstStyle/>
          <a:p>
            <a:pPr rtl="0" eaLnBrk="1" latinLnBrk="0" hangingPunct="1"/>
            <a:fld id="{AABAE5BF-23C3-4315-8D76-03A277023C79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 hasCustomPrompt="1"/>
          </p:nvPr>
        </p:nvSpPr>
        <p:spPr>
          <a:xfrm>
            <a:off x="301752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 hasCustomPrompt="1"/>
          </p:nvPr>
        </p:nvSpPr>
        <p:spPr>
          <a:xfrm>
            <a:off x="4800600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813EEAE-8DAB-43AF-BDDB-C47165DE5CC4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 hasCustomPrompt="1"/>
          </p:nvPr>
        </p:nvSpPr>
        <p:spPr>
          <a:xfrm>
            <a:off x="301752" y="2471383"/>
            <a:ext cx="4041648" cy="3818404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 hasCustomPrompt="1"/>
          </p:nvPr>
        </p:nvSpPr>
        <p:spPr>
          <a:xfrm>
            <a:off x="4800600" y="2471383"/>
            <a:ext cx="4038600" cy="3822192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 rtlCol="0"/>
          <a:lstStyle>
            <a:lvl1pPr algn="ctr">
              <a:defRPr/>
            </a:lvl1pPr>
          </a:lstStyle>
          <a:p>
            <a:pPr algn="ctr" rtl="0" eaLnBrk="1" latinLnBrk="0" hangingPunct="1"/>
            <a:fld id="{2C6B1FF6-39B9-40F5-8B67-33C6354A3D4F}" type="slidenum">
              <a:rPr kumimoji="0" lang="nl-NL" noProof="0" smtClean="0"/>
              <a:pPr algn="ctr"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23" name="Titel 22"/>
          <p:cNvSpPr>
            <a:spLocks noGrp="1"/>
          </p:cNvSpPr>
          <p:nvPr>
            <p:ph type="title" hasCustomPrompt="1"/>
          </p:nvPr>
        </p:nvSpPr>
        <p:spPr/>
        <p:txBody>
          <a:bodyPr rtlCol="0" anchor="b" anchorCtr="0"/>
          <a:lstStyle/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41239E1-A864-42E0-84DF-6FC334EE11FA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E247015-3FDD-4E56-9A93-5F2F20D8C272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1000" y="914400"/>
            <a:ext cx="2362200" cy="990600"/>
          </a:xfrm>
        </p:spPr>
        <p:txBody>
          <a:bodyPr rtlCol="0"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 hasCustomPrompt="1"/>
          </p:nvPr>
        </p:nvSpPr>
        <p:spPr>
          <a:xfrm>
            <a:off x="381000" y="1981200"/>
            <a:ext cx="2362200" cy="4144963"/>
          </a:xfrm>
        </p:spPr>
        <p:txBody>
          <a:bodyPr rtlCol="0"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 hasCustomPrompt="1"/>
          </p:nvPr>
        </p:nvSpPr>
        <p:spPr>
          <a:xfrm>
            <a:off x="3124200" y="685800"/>
            <a:ext cx="5638800" cy="5410200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E1959E0-9C47-457A-BFDE-2DB6E0955BC0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 rtlCol="0"/>
          <a:lstStyle/>
          <a:p>
            <a:pPr rtl="0"/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00375" y="5029200"/>
            <a:ext cx="5867400" cy="1219200"/>
          </a:xfrm>
        </p:spPr>
        <p:txBody>
          <a:bodyPr rtlCol="0"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3000375" y="609600"/>
            <a:ext cx="5867400" cy="4267200"/>
          </a:xfrm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nl-NL" noProof="0"/>
              <a:t>Klik op pictogram om afbeelding toe te voegen</a:t>
            </a:r>
            <a:endParaRPr kumimoji="0"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990600"/>
            <a:ext cx="2438400" cy="5257800"/>
          </a:xfrm>
        </p:spPr>
        <p:txBody>
          <a:bodyPr rtlCol="0"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 rtlCol="0"/>
          <a:lstStyle/>
          <a:p>
            <a:pPr rtl="0" eaLnBrk="1" latinLnBrk="0" hangingPunct="1"/>
            <a:fld id="{B0B8B377-65EB-4C11-83D7-3A926D684787}" type="datetime1">
              <a:rPr lang="nl-NL" noProof="0" smtClean="0"/>
              <a:t>16-8-2021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 rtlCol="0"/>
          <a:lstStyle/>
          <a:p>
            <a:pPr rtl="0"/>
            <a:endParaRPr kumimoji="0"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FD3B3C15-693D-4311-A792-E32636E23022}" type="datetime1">
              <a:rPr lang="nl-NL" noProof="0" smtClean="0"/>
              <a:t>16-8-2021</a:t>
            </a:fld>
            <a:endParaRPr lang="nl-NL" sz="1400" noProof="0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rtl="0" eaLnBrk="1" latinLnBrk="0" hangingPunct="1"/>
            <a:endParaRPr kumimoji="0" lang="nl-NL" noProof="0">
              <a:solidFill>
                <a:srgbClr val="FFFFFF"/>
              </a:solidFill>
            </a:endParaRP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nl-NL" noProof="0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rtl="0" eaLnBrk="1" latinLnBrk="0" hangingPunct="1"/>
            <a:fld id="{2C6B1FF6-39B9-40F5-8B67-33C6354A3D4F}" type="slidenum">
              <a:rPr kumimoji="0" lang="nl-NL" noProof="0" smtClean="0"/>
              <a:pPr algn="ctr" rtl="0" eaLnBrk="1" latinLnBrk="0" hangingPunct="1"/>
              <a:t>‹nr.›</a:t>
            </a:fld>
            <a:endParaRPr kumimoji="0" lang="nl-NL" sz="1600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  <a:endParaRPr kumimoji="0" lang="nl-NL" noProof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nl-NL" noProof="0"/>
              <a:t>Klik om de tekststijlen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el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Civic</ap:Template>
  <ap:TotalTime>4</ap:TotalTime>
  <ap:Words>1</ap:Words>
  <ap:PresentationFormat>Diavoorstelling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Wingdings</vt:lpstr>
      <vt:lpstr>Wingdings 2</vt:lpstr>
      <vt:lpstr>Civic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2014-09-16T21:32:06Z</dcterms:created>
  <dcterms:modified xsi:type="dcterms:W3CDTF">2021-08-16T02:43:39Z</dcterms:modified>
</cp:coreProperties>
</file>