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296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7:38:26.518" v="19" actId="790"/>
      <pc:docMkLst>
        <pc:docMk/>
      </pc:docMkLst>
      <pc:sldChg chg="modSp mod modNotes modNotesTx">
        <pc:chgData name="Fake Test User" userId="SID-0" providerId="Test" clId="FakeClientId" dt="2021-07-27T07:37:28.299" v="16" actId="790"/>
        <pc:sldMkLst>
          <pc:docMk/>
          <pc:sldMk cId="1253071169" sldId="256"/>
        </pc:sldMkLst>
        <pc:spChg chg="mod">
          <ac:chgData name="Fake Test User" userId="SID-0" providerId="Test" clId="FakeClientId" dt="2021-07-27T07:34:49.768" v="0" actId="790"/>
          <ac:spMkLst>
            <pc:docMk/>
            <pc:sldMk cId="125307116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7:34:49.768" v="0" actId="790"/>
          <ac:spMkLst>
            <pc:docMk/>
            <pc:sldMk cId="1253071169" sldId="256"/>
            <ac:spMk id="3" creationId="{00000000-0000-0000-0000-000000000000}"/>
          </ac:spMkLst>
        </pc:spChg>
        <pc:spChg chg="mod">
          <ac:chgData name="Fake Test User" userId="SID-0" providerId="Test" clId="FakeClientId" dt="2021-07-27T07:34:49.768" v="0" actId="790"/>
          <ac:spMkLst>
            <pc:docMk/>
            <pc:sldMk cId="1253071169" sldId="256"/>
            <ac:spMk id="4" creationId="{00000000-0000-0000-0000-000000000000}"/>
          </ac:spMkLst>
        </pc:spChg>
        <pc:spChg chg="mod">
          <ac:chgData name="Fake Test User" userId="SID-0" providerId="Test" clId="FakeClientId" dt="2021-07-27T07:34:49.768" v="0" actId="790"/>
          <ac:spMkLst>
            <pc:docMk/>
            <pc:sldMk cId="1253071169" sldId="256"/>
            <ac:spMk id="5" creationId="{00000000-0000-0000-0000-000000000000}"/>
          </ac:spMkLst>
        </pc:spChg>
        <pc:spChg chg="mod">
          <ac:chgData name="Fake Test User" userId="SID-0" providerId="Test" clId="FakeClientId" dt="2021-07-27T07:34:49.768" v="0" actId="790"/>
          <ac:spMkLst>
            <pc:docMk/>
            <pc:sldMk cId="1253071169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7:38:26.518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7:35:06.393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7:35:06.393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7:35:06.393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7:35:06.393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7:35:06.393" v="2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7-27T07:35:06.393" v="2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7-27T07:35:06.393" v="2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7-27T07:38:26.518" v="1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7:38:26.518" v="1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8:26.518" v="1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8:26.518" v="19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38:26.518" v="19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38:26.518" v="19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5:32.174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7:35:32.174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5:32.174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5:32.174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5:32.174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5:32.174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5:38.080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7:35:38.080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5:38.080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5:38.080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5:38.080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5:38.080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35:38.080" v="5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35:38.080" v="5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35:38.080" v="5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5:43.487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7:35:43.487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5:43.487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5:43.487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5:43.487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35:43.487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35:43.487" v="6" actId="790"/>
            <ac:spMkLst>
              <pc:docMk/>
              <pc:sldMasterMk cId="0" sldId="2147483648"/>
              <pc:sldLayoutMk cId="0" sldId="2147483652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5:58.112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7:35:58.112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5:58.112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5:58.112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5:58.112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35:58.112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35:58.112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7:35:58.112" v="7" actId="790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7:35:58.112" v="7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6:04.174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7:36:04.174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6:04.174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6:04.174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6:04.174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6:08.924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7:36:08.924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6:08.924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6:08.924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6:14.955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7:36:14.955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6:14.955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6:14.955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6:14.955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6:14.955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36:14.955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6:27.768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7:36:27.768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6:27.768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6:27.768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6:27.768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6:27.768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36:27.768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6:36.643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7:36:36.643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6:36.643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6:36.643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6:36.643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6:36.643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36:41.377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7:36:41.377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36:41.377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36:41.377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36:41.377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36:41.377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03BDD92-8F53-4585-931A-A79DA64DB5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1F96B7B-8CB3-4E02-8497-CC20B5F9E8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BFBDA-CF40-4792-B4A2-3B02A72A87DF}" type="datetime1">
              <a:rPr lang="nl-NL" smtClean="0"/>
              <a:t>27-7-2021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C8B522-0934-4BFC-A1B7-F15E6DE50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23AB429-2504-4E57-9670-A13FA70EF7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AF97E-D08E-4BDC-AC4D-6570639C9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4529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0EC2A-0EF0-4469-B7C8-B99D89F1ACAB}" type="datetime1">
              <a:rPr lang="nl-NL" smtClean="0"/>
              <a:pPr/>
              <a:t>27-7-2021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DA835-7124-43EB-B074-3A0DBCED6AE6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701104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DA835-7124-43EB-B074-3A0DBCED6AE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80742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DB3CE1-237E-4730-AAAA-99FF102809D4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Klikken om de ondertitelstijl van het model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9F752B-B274-4061-88AA-6790E9F2EFF0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83A8B8-DD52-47F0-9146-3BEFE1F53C0E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C1B52E-2958-4DD3-A01C-118A9D05AEA3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8DA2F7-3316-4D27-ACC5-B88D5ACEC579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7" name="Ova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8" name="Ova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9" name="Ova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4DD54-A22B-40F7-9900-FFED3138D92C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3" hasCustomPrompt="1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FD5FB7-E2AD-4CCA-9716-27FA90BB07BE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3" hasCustomPrompt="1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14" hasCustomPrompt="1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4B49F3-9372-45DA-9DD9-2A3D1519E405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436A81-2917-4DF2-9181-B544AD6EEDCA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0F83A6-1F0E-4B03-82E3-C77AD3356643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73FD3E-332A-4A80-8E67-8268A18E11E6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5DAD3323-7B80-4F4B-9FC5-5410A1B5CBF8}" type="datetime1">
              <a:rPr lang="nl-NL" noProof="0" smtClean="0"/>
              <a:t>27-7-2021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nl-NL" noProof="0"/>
              <a:t>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7" name="Ova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nl-NL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045E2-304A-47F7-976C-98BA27D821C5}" type="datetime1">
              <a:rPr lang="nl-NL" smtClean="0"/>
              <a:t>27-7-2021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Zakelijk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4</ap:TotalTime>
  <ap:Words>4</ap:Words>
  <ap:PresentationFormat>Diavoorstelling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Zakelijk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2021-07-27T07:38:36Z</dcterms:modified>
</cp:coreProperties>
</file>