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DD9EF291-483D-469E-833C-DCB0796347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F3A1FCF-EFEF-43F2-9B0A-68B962962F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7F21E-7B5B-4FAA-8163-E736C103DF0F}" type="datetime1">
              <a:rPr lang="nl-NL" smtClean="0"/>
              <a:t>6-8-2021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8C521A1-BF44-480D-BBF7-39FE681266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F7C888-160D-4AAD-887F-D153658456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4B34C-0093-4332-8210-A5356A00A5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08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23A18-C6D9-4045-8F07-20C366D82C76}" type="datetime1">
              <a:rPr lang="nl-NL" smtClean="0"/>
              <a:pPr/>
              <a:t>6-8-2021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40660-CC69-4CAE-B019-1554B3573D48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32321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440660-CC69-4CAE-B019-1554B3573D4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6920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2681A3-412A-4555-8F33-5655FE1AB9E3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97606D-E5C4-4C2F-8241-EC2663EF1CD4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914400" y="5166530"/>
            <a:ext cx="7315200" cy="1144632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F89FAC-E2AF-4084-8152-26C8F973CD01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B7702B-885E-46C5-9968-AC1554781218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69250A-631F-4F6B-A73D-AA0CD2F051E8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rtlCol="0" anchor="t"/>
          <a:lstStyle>
            <a:lvl1pPr algn="l">
              <a:defRPr sz="4000" b="0" cap="none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B6E1EB-AFE9-49BE-A863-CDD4DEB2BEF6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42C0AA-F72E-4CC1-B4A9-33050D0DFCC7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96B88B-146B-4CAF-9131-80DFBC663407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094A13-C68A-48EE-8F7F-AFED275C055E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A350E-63F6-4855-9BAE-C6F487A57363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rtlCol="0"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C32761-17F9-44D3-9853-C27C313737F9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2D0D28-B73B-44EC-8A3F-4F01225C119C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1" name="Rechthoek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rtl="0"/>
            <a:fld id="{751CA198-743F-4AF0-A44D-6FC673021009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E8079A4-7AA8-4A4F-87E2-7781EC5097DD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nl-N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E3EAA7-1A5D-49F7-82CA-8AF422526FD7}" type="datetime1">
              <a:rPr lang="nl-NL" smtClean="0"/>
              <a:t>6-8-2021</a:t>
            </a:fld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erspectief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Perspective</ap:Template>
  <ap:TotalTime>5</ap:TotalTime>
  <ap:Words>3</ap:Words>
  <ap:PresentationFormat>Diavoorstelling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Wingdings</vt:lpstr>
      <vt:lpstr>Perspectief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2014-09-16T21:39:03Z</dcterms:created>
  <dcterms:modified xsi:type="dcterms:W3CDTF">2021-08-06T04:23:28Z</dcterms:modified>
</cp:coreProperties>
</file>