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2DEA855-9AC1-490D-ACC7-C477D8A01D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BA8DE64-DB73-4C36-8BB8-2F5A6BAB7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ECC7B-365E-4C97-9761-305D4BD9F409}" type="datetime1">
              <a:rPr lang="nl-NL" smtClean="0"/>
              <a:t>6-8-2021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9B2D2D6-850A-418B-99E4-F918A2456D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FF698D-6EE5-465D-8CAB-90C78FA51D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AA069-0825-4050-A6CA-51AB469762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552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FA8B5-54D2-47E0-AD4F-93532B77D68F}" type="datetime1">
              <a:rPr lang="nl-NL" smtClean="0"/>
              <a:pPr/>
              <a:t>6-8-2021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27B69-27DC-42D6-BC64-B5DA014B77E5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720075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327B69-27DC-42D6-BC64-B5DA014B77E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193593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4.png" Id="rId3" /><Relationship Type="http://schemas.openxmlformats.org/officeDocument/2006/relationships/image" Target="/ppt/media/image34.jpe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4.png" Id="rId3" /><Relationship Type="http://schemas.openxmlformats.org/officeDocument/2006/relationships/image" Target="/ppt/media/image34.jpeg" Id="rId2" /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4.png" Id="rId3" /><Relationship Type="http://schemas.openxmlformats.org/officeDocument/2006/relationships/image" Target="/ppt/media/image34.jpe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ctr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1376C0-AF1D-4BAD-A87F-C2E8D59FA6D5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hthoek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/>
            </a:p>
          </p:txBody>
        </p:sp>
        <p:sp>
          <p:nvSpPr>
            <p:cNvPr id="9" name="Rechthoek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/>
            </a:p>
          </p:txBody>
        </p:sp>
      </p:grpSp>
      <p:sp>
        <p:nvSpPr>
          <p:cNvPr id="10" name="Vrije v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1" name="Rechthoek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2" name="Rechthoek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pic>
        <p:nvPicPr>
          <p:cNvPr id="13" name="Afbeelding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Afbeelding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727200" y="3736622"/>
            <a:ext cx="5712179" cy="15240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 rtlCol="0"/>
          <a:lstStyle/>
          <a:p>
            <a:pPr rtl="0"/>
            <a:fld id="{DC12B416-7D73-4E4C-93E8-9F57A0E9C8D0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fld id="{651FC063-5EA9-49AF-AFAF-D68C9E82B23B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89CDF3-A4CA-4BB7-9139-29A5BAD589C6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021D98-4B4D-4F23-91A2-227B199D8671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rtlCol="0" anchor="b"/>
          <a:lstStyle>
            <a:lvl1pPr algn="ctr">
              <a:defRPr sz="4000" b="0" cap="none" baseline="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EBA4DF-5B58-4640-B786-FBAC280DF6BE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FCDEA4-3FE0-4C4F-BB5B-59C854749658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D81454-4817-4707-B8A7-4290B09DDBF4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3CD88D-EB75-4C4C-97A4-3E8E76FFD202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01E6C4-D877-42C2-ACDC-8E9B5C5767DF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hthoek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/>
            </a:p>
          </p:txBody>
        </p:sp>
      </p:grpSp>
      <p:sp>
        <p:nvSpPr>
          <p:cNvPr id="11" name="Vrije v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6" name="Rechthoek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7" name="Rechthoek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3" name="Rechthoek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4" name="Rechthoek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pic>
        <p:nvPicPr>
          <p:cNvPr id="18" name="Afbeelding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Afbeelding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rtlCol="0"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 rtlCol="0"/>
          <a:lstStyle/>
          <a:p>
            <a:pPr rtl="0"/>
            <a:fld id="{32E3C20F-5BE1-4571-96A0-5F4F74FFD78F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 rtlCol="0"/>
          <a:lstStyle/>
          <a:p>
            <a:pPr rtl="0"/>
            <a:fld id="{651FC063-5EA9-49AF-AFAF-D68C9E82B23B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hthoek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/>
            </a:p>
          </p:txBody>
        </p:sp>
      </p:grpSp>
      <p:sp>
        <p:nvSpPr>
          <p:cNvPr id="31" name="Vrije v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2" name="Rechthoek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3" name="Rechthoek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29" name="Rechthoek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30" name="Rechthoek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pic>
        <p:nvPicPr>
          <p:cNvPr id="14" name="Afbeelding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Afbeelding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 rtlCol="0"/>
          <a:lstStyle/>
          <a:p>
            <a:pPr rtl="0"/>
            <a:fld id="{380EAE66-14AC-44BB-A513-6E40E080A74F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 rtlCol="0"/>
          <a:lstStyle/>
          <a:p>
            <a:pPr rtl="0"/>
            <a:fld id="{651FC063-5EA9-49AF-AFAF-D68C9E82B23B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34.jpe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Relationship Type="http://schemas.openxmlformats.org/officeDocument/2006/relationships/image" Target="/ppt/media/image4.png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hthoek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/>
            </a:p>
          </p:txBody>
        </p:sp>
        <p:sp>
          <p:nvSpPr>
            <p:cNvPr id="9" name="Rechthoek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/>
            </a:p>
          </p:txBody>
        </p:sp>
      </p:grpSp>
      <p:sp>
        <p:nvSpPr>
          <p:cNvPr id="10" name="Vrije v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1" name="Rechthoek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2" name="Rechthoek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pic>
        <p:nvPicPr>
          <p:cNvPr id="13" name="Afbeelding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Afbeelding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rtl="0"/>
            <a:fld id="{AE451C91-F593-4396-987E-641B28073D93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rtl="0"/>
            <a:fld id="{651FC063-5EA9-49AF-AFAF-D68C9E82B23B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866494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Punais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Pushpin</ap:Template>
  <ap:TotalTime>4</ap:TotalTime>
  <ap:Words>1</ap:Words>
  <ap:PresentationFormat>Diavoorstelling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7">
      <vt:lpstr>Brush Script MT</vt:lpstr>
      <vt:lpstr>Calibri</vt:lpstr>
      <vt:lpstr>Constantia</vt:lpstr>
      <vt:lpstr>Franklin Gothic Book</vt:lpstr>
      <vt:lpstr>Rage Italic</vt:lpstr>
      <vt:lpstr>Punaise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2014-09-16T21:39:22Z</dcterms:created>
  <dcterms:modified xsi:type="dcterms:W3CDTF">2021-08-06T04:12:43Z</dcterms:modified>
</cp:coreProperties>
</file>