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682AFBA-2B6F-4E40-AC1F-E15A3A89D7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00E7DC-D799-4D53-89E2-6A8268FAFE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3736A-DAE8-49F4-90C5-CB4A4F9F0C86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A6661A-4FD6-43E6-BE46-8EE7114472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B7F662-C825-426A-A88C-9432A26787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01A4C-8B4C-4381-8F11-4E38D4F57C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54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616CC-442D-463D-8FBC-4BC3E43233D9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ABA1E-DCEF-4238-B2A4-5C0BE0361C22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16454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ABA1E-DCEF-4238-B2A4-5C0BE0361C2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66700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C6F7D78-EF0D-4284-AE7E-4130024C9D77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9" name="Subtitel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 om de subtitelstijl van het model te bewerken</a:t>
            </a:r>
            <a:endParaRPr kumimoji="0" lang="nl-NL" noProof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3F9F0881-0384-4FDB-95A2-C6EBCB413101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nl-NL" noProof="0" smtClean="0"/>
              <a:pPr algn="r" rtl="0" eaLnBrk="1" latinLnBrk="0" hangingPunct="1"/>
              <a:t>‹nr.›</a:t>
            </a:fld>
            <a:endParaRPr kumimoji="0" lang="nl-NL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2D4E678-5F05-4AD6-85DE-F3B17FBC8BC0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2FA5916-B373-4250-8D82-380CA5F0D378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9DA180D-FE8F-48C5-BC23-820E34D7185E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861EF7-C778-42CF-B5C9-4589213E40A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B53BF839-5B37-4B9F-9E01-D7E42839EFEB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nl-NL" noProof="0" smtClean="0"/>
              <a:pPr algn="r"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9D437A62-A36C-4459-BD77-5449FE07652E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CB065D-9793-4F6D-A6FD-0B6EF3BF3A93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5B191FE-FDA1-4F0E-BBBE-AA019FA1B7A6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pictogram om afbeelding toe te voegen</a:t>
            </a:r>
            <a:endParaRPr kumimoji="0"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6665D3D-C45C-4308-87D4-FB2F27E1397C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61A3CD59-53B7-4A23-9DAE-46FE23DA166F}" type="datetime1">
              <a:rPr lang="nl-NL" noProof="0" smtClean="0"/>
              <a:t>6-8-2021</a:t>
            </a:fld>
            <a:endParaRPr lang="nl-NL" sz="800" noProof="0">
              <a:solidFill>
                <a:schemeClr val="accent2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nl-NL" sz="800" noProof="0">
              <a:solidFill>
                <a:schemeClr val="accent2"/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nl-NL" noProof="0" smtClean="0"/>
              <a:pPr algn="r" rtl="0" eaLnBrk="1" latinLnBrk="0" hangingPunct="1"/>
              <a:t>‹nr.›</a:t>
            </a:fld>
            <a:endParaRPr kumimoji="0" lang="nl-NL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tedelij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14</ap:TotalTime>
  <ap:Words>1</ap:Words>
  <ap:PresentationFormat>Diavoorstelling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Stedelijk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2021-08-06T05:01:10Z</dcterms:modified>
</cp:coreProperties>
</file>