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652" autoAdjust="0"/>
  </p:normalViewPr>
  <p:slideViewPr>
    <p:cSldViewPr snapToGrid="0">
      <p:cViewPr varScale="1">
        <p:scale>
          <a:sx n="84" d="100"/>
          <a:sy n="84" d="100"/>
        </p:scale>
        <p:origin x="15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4E227DF-4058-4D39-AE62-39B84353FAF9}" type="datetime1">
              <a:rPr lang="nl-NL" smtClean="0"/>
              <a:pPr algn="r" rtl="0"/>
              <a:t>28-1-2014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F54B3E3F-4627-49C0-82CF-AC8556839B60}" type="datetime1">
              <a:rPr lang="nl-NL" smtClean="0"/>
              <a:pPr algn="r"/>
              <a:t>28-1-2014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Als u deze brochure wilt wijzigen, vervangt u onze voorbeeldinhoud met uw eigen inhoud. Als u liever met een schone lei begint, drukt u op het tabblad Start op de knop Nieuwe dia om een nieuwe pagina in te voegen. Voer nu uw tekst en afbeeldingen in de lege tijdelijke aanduidingen in. Als u meer tijdelijke aanduidingen voor titels, ondertitels of hoofdtekst nodig hebt, kopieert u een van de bestaande tijdelijke aanduidingen en sleept u de kopie naar de juiste plaats.</a:t>
            </a:r>
          </a:p>
          <a:p>
            <a:pPr rtl="0"/>
            <a:endParaRPr lang="nl-NL" noProof="0" dirty="0" smtClean="0"/>
          </a:p>
          <a:p>
            <a:pPr rtl="0"/>
            <a:r>
              <a:rPr lang="nl-NL" noProof="0" dirty="0" smtClean="0"/>
              <a:t>Hebt u gezien dat we vouwmarkeringen voor u hebben gemaakt? Ze zijn heel licht, maar als u niet wilt dat ze op uw brochure worden weergegeven, selecteert en verwijdert u ze voordat u de brochure afdrukt.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it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235612" y="240371"/>
            <a:ext cx="2868775" cy="129450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0000"/>
              </a:lnSpc>
              <a:spcBef>
                <a:spcPts val="0"/>
              </a:spcBef>
              <a:buNone/>
              <a:defRPr sz="155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Koptekst</a:t>
            </a:r>
            <a:endParaRPr lang="nl-NL" noProof="0" dirty="0"/>
          </a:p>
        </p:txBody>
      </p:sp>
      <p:sp>
        <p:nvSpPr>
          <p:cNvPr id="25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228600" y="1546649"/>
            <a:ext cx="2880360" cy="45720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28" name="Tijdelijke aanduiding voor tekst 21"/>
          <p:cNvSpPr>
            <a:spLocks noGrp="1"/>
          </p:cNvSpPr>
          <p:nvPr>
            <p:ph type="body" sz="quarter" idx="19" hasCustomPrompt="1"/>
          </p:nvPr>
        </p:nvSpPr>
        <p:spPr>
          <a:xfrm>
            <a:off x="228598" y="6130419"/>
            <a:ext cx="2880360" cy="1097570"/>
          </a:xfrm>
        </p:spPr>
        <p:txBody>
          <a:bodyPr lIns="0" tIns="0" rIns="0" bIns="0" rtlCol="0" anchor="ctr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600"/>
              </a:spcBef>
              <a:buNone/>
              <a:defRPr sz="12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"Citaattekst"</a:t>
            </a:r>
            <a:endParaRPr lang="nl-NL" noProof="0" dirty="0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4" hasCustomPrompt="1"/>
          </p:nvPr>
        </p:nvSpPr>
        <p:spPr>
          <a:xfrm>
            <a:off x="228598" y="7239758"/>
            <a:ext cx="2880360" cy="304041"/>
          </a:xfrm>
        </p:spPr>
        <p:txBody>
          <a:bodyPr lIns="0" tIns="0" rIns="0" bIns="0" rtlCol="0" anchor="t">
            <a:noAutofit/>
          </a:bodyPr>
          <a:lstStyle>
            <a:lvl1pPr marL="0" indent="0" algn="r" rtl="0">
              <a:lnSpc>
                <a:spcPct val="120000"/>
              </a:lnSpc>
              <a:spcBef>
                <a:spcPts val="600"/>
              </a:spcBef>
              <a:buNone/>
              <a:defRPr sz="110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-Kenmerk</a:t>
            </a:r>
            <a:endParaRPr lang="nl-NL" noProof="0" dirty="0"/>
          </a:p>
        </p:txBody>
      </p:sp>
      <p:sp>
        <p:nvSpPr>
          <p:cNvPr id="24" name="Tijdelijke aanduiding voor tekst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33921" y="6225120"/>
            <a:ext cx="1914524" cy="72283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Adres van afzender</a:t>
            </a:r>
            <a:endParaRPr lang="nl-NL" noProof="0" dirty="0"/>
          </a:p>
        </p:txBody>
      </p:sp>
      <p:sp>
        <p:nvSpPr>
          <p:cNvPr id="20" name="Tijdelijke aanduiding voor tekst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041759" y="3382054"/>
            <a:ext cx="2045399" cy="74863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3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Naam en adres van geadresseerde</a:t>
            </a:r>
            <a:endParaRPr lang="nl-NL" noProof="0" dirty="0"/>
          </a:p>
        </p:txBody>
      </p:sp>
      <p:sp>
        <p:nvSpPr>
          <p:cNvPr id="29" name="Tijdelijke aanduiding voor afbeelding 11"/>
          <p:cNvSpPr>
            <a:spLocks noGrp="1"/>
          </p:cNvSpPr>
          <p:nvPr>
            <p:ph type="pic" sz="quarter" idx="25"/>
          </p:nvPr>
        </p:nvSpPr>
        <p:spPr>
          <a:xfrm>
            <a:off x="6876288" y="228600"/>
            <a:ext cx="2926080" cy="52578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33" name="Tijdelijke aanduiding voor tekst 21"/>
          <p:cNvSpPr>
            <a:spLocks noGrp="1"/>
          </p:cNvSpPr>
          <p:nvPr>
            <p:ph type="body" sz="quarter" idx="21" hasCustomPrompt="1"/>
          </p:nvPr>
        </p:nvSpPr>
        <p:spPr>
          <a:xfrm>
            <a:off x="6873239" y="5486401"/>
            <a:ext cx="2926080" cy="8646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0"/>
              </a:spcBef>
              <a:buNone/>
              <a:defRPr sz="2100" b="1" cap="all" baseline="0">
                <a:solidFill>
                  <a:schemeClr val="accent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Koptekst</a:t>
            </a:r>
            <a:endParaRPr lang="nl-NL" noProof="0" dirty="0"/>
          </a:p>
        </p:txBody>
      </p:sp>
      <p:sp>
        <p:nvSpPr>
          <p:cNvPr id="7" name="stempelmarkering"/>
          <p:cNvSpPr/>
          <p:nvPr userDrawn="1"/>
        </p:nvSpPr>
        <p:spPr>
          <a:xfrm rot="16200000">
            <a:off x="3431479" y="228600"/>
            <a:ext cx="786384" cy="78981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sz="1000" noProof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PLAATS STEMPEL HIER</a:t>
            </a:r>
            <a:endParaRPr lang="nl-NL" sz="1000" noProof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1" name="Rechte verbindingslijn 20"/>
          <p:cNvCxnSpPr/>
          <p:nvPr userDrawn="1"/>
        </p:nvCxnSpPr>
        <p:spPr>
          <a:xfrm>
            <a:off x="228600" y="2286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 userDrawn="1"/>
        </p:nvCxnSpPr>
        <p:spPr>
          <a:xfrm>
            <a:off x="228600" y="75438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 userDrawn="1"/>
        </p:nvCxnSpPr>
        <p:spPr>
          <a:xfrm>
            <a:off x="6873239" y="6378741"/>
            <a:ext cx="292608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nn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228600" y="284875"/>
            <a:ext cx="2953511" cy="4518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65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35" name="Tijdelijke aanduiding voor tekst 21"/>
          <p:cNvSpPr>
            <a:spLocks noGrp="1"/>
          </p:cNvSpPr>
          <p:nvPr>
            <p:ph type="body" sz="quarter" idx="54" hasCustomPrompt="1"/>
          </p:nvPr>
        </p:nvSpPr>
        <p:spPr>
          <a:xfrm>
            <a:off x="228600" y="778858"/>
            <a:ext cx="2953511" cy="3110322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38" name="Tijdelijke aanduiding voor tekst 21"/>
          <p:cNvSpPr>
            <a:spLocks noGrp="1"/>
          </p:cNvSpPr>
          <p:nvPr>
            <p:ph type="body" sz="quarter" idx="55" hasCustomPrompt="1"/>
          </p:nvPr>
        </p:nvSpPr>
        <p:spPr>
          <a:xfrm>
            <a:off x="228600" y="4370832"/>
            <a:ext cx="2953511" cy="40646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65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74" name="Tijdelijke aanduiding voor tekst 21"/>
          <p:cNvSpPr>
            <a:spLocks noGrp="1"/>
          </p:cNvSpPr>
          <p:nvPr>
            <p:ph type="body" sz="quarter" idx="75" hasCustomPrompt="1"/>
          </p:nvPr>
        </p:nvSpPr>
        <p:spPr>
          <a:xfrm>
            <a:off x="228600" y="4787855"/>
            <a:ext cx="2953511" cy="2759163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3596831" y="228600"/>
            <a:ext cx="6273356" cy="2450592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75" name="Tijdelijke aanduiding voor tekst 21"/>
          <p:cNvSpPr>
            <a:spLocks noGrp="1"/>
          </p:cNvSpPr>
          <p:nvPr>
            <p:ph type="body" sz="quarter" idx="76" hasCustomPrompt="1"/>
          </p:nvPr>
        </p:nvSpPr>
        <p:spPr>
          <a:xfrm>
            <a:off x="3609213" y="2858432"/>
            <a:ext cx="2956177" cy="1589560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49" name="Tijdelijke aanduiding voor tekst 21"/>
          <p:cNvSpPr>
            <a:spLocks noGrp="1"/>
          </p:cNvSpPr>
          <p:nvPr>
            <p:ph type="body" sz="quarter" idx="61" hasCustomPrompt="1"/>
          </p:nvPr>
        </p:nvSpPr>
        <p:spPr>
          <a:xfrm>
            <a:off x="3609213" y="4539432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65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76" name="Tijdelijke aanduiding voor tekst 21"/>
          <p:cNvSpPr>
            <a:spLocks noGrp="1"/>
          </p:cNvSpPr>
          <p:nvPr>
            <p:ph type="body" sz="quarter" idx="77" hasCustomPrompt="1"/>
          </p:nvPr>
        </p:nvSpPr>
        <p:spPr>
          <a:xfrm>
            <a:off x="3609213" y="4895850"/>
            <a:ext cx="2953511" cy="2651169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62" name="Tijdelijke aanduiding voor tekst 21"/>
          <p:cNvSpPr>
            <a:spLocks noGrp="1"/>
          </p:cNvSpPr>
          <p:nvPr>
            <p:ph type="body" sz="quarter" idx="64" hasCustomPrompt="1"/>
          </p:nvPr>
        </p:nvSpPr>
        <p:spPr>
          <a:xfrm>
            <a:off x="6916676" y="3007495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65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71" name="Tijdelijke aanduiding voor afbeelding 11"/>
          <p:cNvSpPr>
            <a:spLocks noGrp="1"/>
          </p:cNvSpPr>
          <p:nvPr>
            <p:ph type="pic" sz="quarter" idx="73"/>
          </p:nvPr>
        </p:nvSpPr>
        <p:spPr>
          <a:xfrm>
            <a:off x="6916676" y="3445173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63" name="Tijdelijke aanduiding voor tekst 21"/>
          <p:cNvSpPr>
            <a:spLocks noGrp="1"/>
          </p:cNvSpPr>
          <p:nvPr>
            <p:ph type="body" sz="quarter" idx="65" hasCustomPrompt="1"/>
          </p:nvPr>
        </p:nvSpPr>
        <p:spPr>
          <a:xfrm>
            <a:off x="8273799" y="3406609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77" name="Tijdelijke aanduiding voor tekst 21"/>
          <p:cNvSpPr>
            <a:spLocks noGrp="1"/>
          </p:cNvSpPr>
          <p:nvPr>
            <p:ph type="body" sz="quarter" idx="78" hasCustomPrompt="1"/>
          </p:nvPr>
        </p:nvSpPr>
        <p:spPr>
          <a:xfrm>
            <a:off x="8273800" y="3625578"/>
            <a:ext cx="1596387" cy="17056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toe te voegen</a:t>
            </a:r>
            <a:endParaRPr lang="nl-NL" noProof="0" dirty="0"/>
          </a:p>
        </p:txBody>
      </p:sp>
      <p:sp>
        <p:nvSpPr>
          <p:cNvPr id="79" name="Tijdelijke aanduiding voor tekst 21"/>
          <p:cNvSpPr>
            <a:spLocks noGrp="1"/>
          </p:cNvSpPr>
          <p:nvPr>
            <p:ph type="body" sz="quarter" idx="80" hasCustomPrompt="1"/>
          </p:nvPr>
        </p:nvSpPr>
        <p:spPr>
          <a:xfrm>
            <a:off x="8273800" y="3809933"/>
            <a:ext cx="1596387" cy="60350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toe te voegen</a:t>
            </a:r>
            <a:endParaRPr lang="nl-NL" noProof="0" dirty="0"/>
          </a:p>
        </p:txBody>
      </p:sp>
      <p:sp>
        <p:nvSpPr>
          <p:cNvPr id="65" name="Tijdelijke aanduiding voor tekst 21"/>
          <p:cNvSpPr>
            <a:spLocks noGrp="1"/>
          </p:cNvSpPr>
          <p:nvPr>
            <p:ph type="body" sz="quarter" idx="67" hasCustomPrompt="1"/>
          </p:nvPr>
        </p:nvSpPr>
        <p:spPr>
          <a:xfrm>
            <a:off x="8273799" y="4427223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e-mailadres toe te voegen</a:t>
            </a:r>
            <a:endParaRPr lang="nl-NL" noProof="0" dirty="0"/>
          </a:p>
        </p:txBody>
      </p:sp>
      <p:sp>
        <p:nvSpPr>
          <p:cNvPr id="72" name="Tijdelijke aanduiding voor afbeelding 11"/>
          <p:cNvSpPr>
            <a:spLocks noGrp="1"/>
          </p:cNvSpPr>
          <p:nvPr>
            <p:ph type="pic" sz="quarter" idx="74"/>
          </p:nvPr>
        </p:nvSpPr>
        <p:spPr>
          <a:xfrm>
            <a:off x="6916676" y="4846320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nl-NL" noProof="0" dirty="0" smtClean="0"/>
              <a:t>Klik op pictogram om afbeelding toe te voegen</a:t>
            </a:r>
            <a:endParaRPr lang="nl-NL" noProof="0" dirty="0"/>
          </a:p>
        </p:txBody>
      </p:sp>
      <p:sp>
        <p:nvSpPr>
          <p:cNvPr id="66" name="Tijdelijke aanduiding voor tekst 21"/>
          <p:cNvSpPr>
            <a:spLocks noGrp="1"/>
          </p:cNvSpPr>
          <p:nvPr>
            <p:ph type="body" sz="quarter" idx="68" hasCustomPrompt="1"/>
          </p:nvPr>
        </p:nvSpPr>
        <p:spPr>
          <a:xfrm>
            <a:off x="8273799" y="4813081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78" name="Tijdelijke aanduiding voor tekst 21"/>
          <p:cNvSpPr>
            <a:spLocks noGrp="1"/>
          </p:cNvSpPr>
          <p:nvPr>
            <p:ph type="body" sz="quarter" idx="79" hasCustomPrompt="1"/>
          </p:nvPr>
        </p:nvSpPr>
        <p:spPr>
          <a:xfrm>
            <a:off x="8273799" y="5032049"/>
            <a:ext cx="1596387" cy="17373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toe te voegen</a:t>
            </a:r>
            <a:endParaRPr lang="nl-NL" noProof="0" dirty="0"/>
          </a:p>
        </p:txBody>
      </p:sp>
      <p:sp>
        <p:nvSpPr>
          <p:cNvPr id="80" name="Tijdelijke aanduiding voor tekst 21"/>
          <p:cNvSpPr>
            <a:spLocks noGrp="1"/>
          </p:cNvSpPr>
          <p:nvPr>
            <p:ph type="body" sz="quarter" idx="81" hasCustomPrompt="1"/>
          </p:nvPr>
        </p:nvSpPr>
        <p:spPr>
          <a:xfrm>
            <a:off x="8273799" y="5215051"/>
            <a:ext cx="1596387" cy="60405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toe te voegen</a:t>
            </a:r>
            <a:endParaRPr lang="nl-NL" noProof="0" dirty="0"/>
          </a:p>
        </p:txBody>
      </p:sp>
      <p:sp>
        <p:nvSpPr>
          <p:cNvPr id="68" name="Tijdelijke aanduiding voor tekst 21"/>
          <p:cNvSpPr>
            <a:spLocks noGrp="1"/>
          </p:cNvSpPr>
          <p:nvPr>
            <p:ph type="body" sz="quarter" idx="70" hasCustomPrompt="1"/>
          </p:nvPr>
        </p:nvSpPr>
        <p:spPr>
          <a:xfrm>
            <a:off x="8273799" y="5828370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e-mailadres toe te voegen</a:t>
            </a:r>
            <a:endParaRPr lang="nl-NL" noProof="0" dirty="0"/>
          </a:p>
        </p:txBody>
      </p:sp>
      <p:sp>
        <p:nvSpPr>
          <p:cNvPr id="70" name="Tijdelijke aanduiding voor tekst 21"/>
          <p:cNvSpPr>
            <a:spLocks noGrp="1"/>
          </p:cNvSpPr>
          <p:nvPr>
            <p:ph type="body" sz="quarter" idx="72" hasCustomPrompt="1"/>
          </p:nvPr>
        </p:nvSpPr>
        <p:spPr>
          <a:xfrm>
            <a:off x="6916676" y="6384626"/>
            <a:ext cx="2953511" cy="2611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URL toe te voegen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82" hasCustomPrompt="1"/>
          </p:nvPr>
        </p:nvSpPr>
        <p:spPr>
          <a:xfrm>
            <a:off x="228600" y="182880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29" name="Tijdelijke aanduiding voor tekst 2"/>
          <p:cNvSpPr>
            <a:spLocks noGrp="1"/>
          </p:cNvSpPr>
          <p:nvPr>
            <p:ph type="body" sz="quarter" idx="83" hasCustomPrompt="1"/>
          </p:nvPr>
        </p:nvSpPr>
        <p:spPr>
          <a:xfrm>
            <a:off x="228600" y="427939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30" name="Tijdelijke aanduiding voor tekst 2"/>
          <p:cNvSpPr>
            <a:spLocks noGrp="1"/>
          </p:cNvSpPr>
          <p:nvPr>
            <p:ph type="body" sz="quarter" idx="84" hasCustomPrompt="1"/>
          </p:nvPr>
        </p:nvSpPr>
        <p:spPr>
          <a:xfrm>
            <a:off x="3611880" y="4443984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32" name="Tijdelijke aanduiding voor tekst 2"/>
          <p:cNvSpPr>
            <a:spLocks noGrp="1"/>
          </p:cNvSpPr>
          <p:nvPr>
            <p:ph type="body" sz="quarter" idx="85" hasCustomPrompt="1"/>
          </p:nvPr>
        </p:nvSpPr>
        <p:spPr>
          <a:xfrm>
            <a:off x="6912864" y="2916936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33" name="Tijdelijke aanduiding voor tekst 2"/>
          <p:cNvSpPr>
            <a:spLocks noGrp="1"/>
          </p:cNvSpPr>
          <p:nvPr>
            <p:ph type="body" sz="quarter" idx="86" hasCustomPrompt="1"/>
          </p:nvPr>
        </p:nvSpPr>
        <p:spPr>
          <a:xfrm>
            <a:off x="6912864" y="629107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54CB-0371-44AC-9F1C-7CDE3BD32748}" type="datetime1">
              <a:rPr lang="nl-NL" smtClean="0"/>
              <a:pPr/>
              <a:t>28-1-2014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pos="6192" userDrawn="1">
          <p15:clr>
            <a:srgbClr val="F26B43"/>
          </p15:clr>
        </p15:guide>
        <p15:guide id="4" orient="horz" pos="4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tekst 34"/>
          <p:cNvSpPr>
            <a:spLocks noGrp="1"/>
          </p:cNvSpPr>
          <p:nvPr>
            <p:ph type="body" sz="quarter" idx="20"/>
          </p:nvPr>
        </p:nvSpPr>
        <p:spPr>
          <a:xfrm>
            <a:off x="235612" y="240371"/>
            <a:ext cx="2868775" cy="1294508"/>
          </a:xfrm>
        </p:spPr>
        <p:txBody>
          <a:bodyPr rtlCol="0"/>
          <a:lstStyle/>
          <a:p>
            <a:pPr rtl="0"/>
            <a:r>
              <a:rPr lang="nl-NL" sz="1550" dirty="0" smtClean="0"/>
              <a:t>We bieden de </a:t>
            </a:r>
          </a:p>
          <a:p>
            <a:pPr rtl="0"/>
            <a:r>
              <a:rPr lang="nl-NL" sz="1550" b="1" dirty="0" smtClean="0"/>
              <a:t>gemeenschap van Burchtstad</a:t>
            </a:r>
            <a:r>
              <a:rPr lang="nl-NL" sz="1550" dirty="0" smtClean="0"/>
              <a:t> al 10 jaar lang ruimtebesparende oplossingen. </a:t>
            </a:r>
            <a:endParaRPr lang="nl-NL" sz="1550" dirty="0"/>
          </a:p>
        </p:txBody>
      </p:sp>
      <p:pic>
        <p:nvPicPr>
          <p:cNvPr id="13" name="Tijdelijke aanduiding voor afbeelding 12" descr="Boekenplanken met ringbanden" title="Voorbeeldfoto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4" name="Tijdelijke aanduiding voor tekst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“We raden Northwind </a:t>
            </a:r>
            <a:r>
              <a:rPr lang="nl-NL" dirty="0" err="1" smtClean="0"/>
              <a:t>Traders</a:t>
            </a:r>
            <a:r>
              <a:rPr lang="nl-NL" dirty="0" smtClean="0"/>
              <a:t> aan iedereen die het wil horen aan, gewoon omdat ze de allerbeste zijn!”</a:t>
            </a:r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- Pieter-Bas Scholts</a:t>
            </a:r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nl-NL" dirty="0" err="1" smtClean="0"/>
              <a:t>Fabrikam</a:t>
            </a:r>
            <a:r>
              <a:rPr lang="nl-NL" dirty="0" smtClean="0"/>
              <a:t>, Inc.</a:t>
            </a:r>
          </a:p>
          <a:p>
            <a:pPr rtl="0"/>
            <a:r>
              <a:rPr lang="nl-NL" dirty="0" smtClean="0"/>
              <a:t>Hoofdstraat 123</a:t>
            </a:r>
          </a:p>
          <a:p>
            <a:pPr rtl="0"/>
            <a:r>
              <a:rPr lang="nl-NL" dirty="0" smtClean="0"/>
              <a:t>4489 AM Burchtstad</a:t>
            </a:r>
          </a:p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Naam van geadresseerde</a:t>
            </a:r>
          </a:p>
          <a:p>
            <a:pPr rtl="0"/>
            <a:r>
              <a:rPr lang="nl-NL" dirty="0" smtClean="0"/>
              <a:t>Straat</a:t>
            </a:r>
          </a:p>
          <a:p>
            <a:pPr rtl="0"/>
            <a:r>
              <a:rPr lang="nl-NL" dirty="0" smtClean="0"/>
              <a:t>Stad, postcode</a:t>
            </a:r>
            <a:endParaRPr lang="nl-NL" dirty="0"/>
          </a:p>
        </p:txBody>
      </p:sp>
      <p:pic>
        <p:nvPicPr>
          <p:cNvPr id="10" name="Tijdelijke aanduiding voor afbeelding 9" descr="Moderne stoel en bureau" title="Voorbeeldfoto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9" name="Tijdelijke aanduiding voor tekst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r>
              <a:rPr lang="nl-NL" dirty="0"/>
              <a:t>Voorjaarssale met </a:t>
            </a:r>
            <a:r>
              <a:rPr lang="nl-NL" dirty="0" err="1"/>
              <a:t>Fabrikam</a:t>
            </a:r>
            <a:endParaRPr lang="nl-NL" sz="2100" dirty="0"/>
          </a:p>
        </p:txBody>
      </p:sp>
      <p:cxnSp>
        <p:nvCxnSpPr>
          <p:cNvPr id="11" name="vouwen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ouwen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vouwen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ijdelijke aanduiding voor tekst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r>
              <a:rPr lang="nl-NL" dirty="0"/>
              <a:t>Maak het van u</a:t>
            </a:r>
            <a:endParaRPr lang="nl-NL" sz="1650" dirty="0"/>
          </a:p>
        </p:txBody>
      </p:sp>
      <p:sp>
        <p:nvSpPr>
          <p:cNvPr id="118" name="Tijdelijke aanduiding voor tekst 117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nl-NL" sz="950" dirty="0" smtClean="0"/>
              <a:t>Als u denkt dat een document dat er zo goed uitziet, moeilijk op te maken is, hebt u het mis!</a:t>
            </a:r>
          </a:p>
          <a:p>
            <a:pPr rtl="0"/>
            <a:r>
              <a:rPr lang="nl-NL" sz="950" dirty="0" smtClean="0"/>
              <a:t>De tijdelijke aanduidingen in deze brochure zijn voor u opgemaakt. Als u tekst wilt vervangen, selecteert u deze en voert u uw eigen tekst in. </a:t>
            </a:r>
          </a:p>
          <a:p>
            <a:pPr rtl="0"/>
            <a:r>
              <a:rPr lang="nl-NL" sz="950" dirty="0" smtClean="0"/>
              <a:t>Als u opsommingstekens wilt toevoegen aan of verwijderen uit de tekst, klikt u op het tabblad Start op de knop Opsommingstekens.</a:t>
            </a:r>
          </a:p>
          <a:p>
            <a:pPr rtl="0"/>
            <a:r>
              <a:rPr lang="nl-NL" sz="950" dirty="0" smtClean="0"/>
              <a:t>Trouwens, als u de groene lijnen wilt verplaatsen of kopiëren, selecteert u deze op de gestippelde contouren.</a:t>
            </a:r>
            <a:endParaRPr lang="nl-NL" sz="950" dirty="0"/>
          </a:p>
        </p:txBody>
      </p:sp>
      <p:sp>
        <p:nvSpPr>
          <p:cNvPr id="119" name="Tijdelijke aanduiding voor tekst 118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nl-NL" sz="1650" dirty="0" smtClean="0"/>
              <a:t>In een handomdraai aanpassen</a:t>
            </a:r>
            <a:endParaRPr lang="nl-NL" sz="1650" dirty="0"/>
          </a:p>
        </p:txBody>
      </p:sp>
      <p:sp>
        <p:nvSpPr>
          <p:cNvPr id="127" name="Tijdelijke aanduiding voor tekst 126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nl-NL" sz="950" dirty="0" smtClean="0"/>
              <a:t>Wilt u uw eigen foto's gebruiken in plaats van de onze? Geen probleem! </a:t>
            </a:r>
          </a:p>
          <a:p>
            <a:pPr rtl="0"/>
            <a:r>
              <a:rPr lang="nl-NL" sz="950" dirty="0" smtClean="0"/>
              <a:t>Selecteer eenvoudig een afbeelding en verwijder deze. Gebruik vervolgens het pictogram Afbeelding invoegen in de tijdelijke aanduiding om uw foto toe te voegen.</a:t>
            </a:r>
          </a:p>
          <a:p>
            <a:pPr rtl="0"/>
            <a:endParaRPr lang="nl-NL" sz="950" dirty="0"/>
          </a:p>
        </p:txBody>
      </p:sp>
      <p:pic>
        <p:nvPicPr>
          <p:cNvPr id="65" name="Tijdelijke aanduiding voor afbeelding 64" descr="Modern bureau en stoelen voor ramen van plafond tot vloer in kantoorgebouw" title="Voorbeeldfoto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sp>
        <p:nvSpPr>
          <p:cNvPr id="126" name="Tijdelijke aanduiding voor tekst 125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nl-NL" sz="950" dirty="0" smtClean="0"/>
              <a:t>Dit is een goede plek voor uw "elevator </a:t>
            </a:r>
            <a:r>
              <a:rPr lang="nl-NL" sz="950" dirty="0" smtClean="0"/>
              <a:t>pitch“. </a:t>
            </a:r>
            <a:r>
              <a:rPr lang="nl-NL" sz="950" dirty="0" smtClean="0"/>
              <a:t>Als u maar een paar seconden had om uw producten of services bij iemand aan te prijzen, wat zou u dan zeggen? </a:t>
            </a:r>
          </a:p>
          <a:p>
            <a:pPr rtl="0"/>
            <a:r>
              <a:rPr lang="nl-NL" sz="950" dirty="0" smtClean="0"/>
              <a:t>Voer uw eigen tekst in om uw bedrijf en services te laten schitteren!</a:t>
            </a:r>
            <a:endParaRPr lang="nl-NL" sz="950" dirty="0"/>
          </a:p>
        </p:txBody>
      </p:sp>
      <p:sp>
        <p:nvSpPr>
          <p:cNvPr id="120" name="Tijdelijke aanduiding voor tekst 119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r>
              <a:rPr lang="nl-NL" sz="1650" dirty="0" smtClean="0"/>
              <a:t>Wees niet verlegen!</a:t>
            </a:r>
            <a:endParaRPr lang="nl-NL" sz="1650" dirty="0"/>
          </a:p>
        </p:txBody>
      </p:sp>
      <p:sp>
        <p:nvSpPr>
          <p:cNvPr id="129" name="Tijdelijke aanduiding voor tekst 128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nl-NL" sz="950" dirty="0" smtClean="0"/>
              <a:t>Laten zien hoe geweldig u bent. Vermeld de belangrijkste dingen die u doet of geef er een samenvatting van.</a:t>
            </a:r>
          </a:p>
          <a:p>
            <a:pPr marL="0" indent="0" rtl="0">
              <a:buNone/>
            </a:pPr>
            <a:r>
              <a:rPr lang="nl-NL" sz="950" dirty="0" smtClean="0"/>
              <a:t>Of u kunt op deze plek een paar van uw meest indrukwekkende klanten noemen:</a:t>
            </a:r>
          </a:p>
          <a:p>
            <a:pPr lvl="0" rtl="0"/>
            <a:r>
              <a:rPr lang="nl-NL" sz="950" dirty="0" smtClean="0"/>
              <a:t>Groot belangrijke bedrijf</a:t>
            </a:r>
          </a:p>
          <a:p>
            <a:pPr lvl="0" rtl="0"/>
            <a:r>
              <a:rPr lang="nl-NL" sz="950" dirty="0" smtClean="0"/>
              <a:t>Heel bekend bedrijf</a:t>
            </a:r>
          </a:p>
          <a:p>
            <a:pPr lvl="0" rtl="0"/>
            <a:r>
              <a:rPr lang="nl-NL" sz="950" dirty="0" smtClean="0"/>
              <a:t>Erg indrukwekkend bedrijf</a:t>
            </a:r>
          </a:p>
          <a:p>
            <a:pPr rtl="0"/>
            <a:endParaRPr lang="nl-NL" sz="950" dirty="0"/>
          </a:p>
        </p:txBody>
      </p:sp>
      <p:sp>
        <p:nvSpPr>
          <p:cNvPr id="121" name="Tijdelijke aanduiding voor tekst 120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nl-NL" sz="1650" dirty="0" smtClean="0"/>
              <a:t>Contact met ons opnemen:</a:t>
            </a:r>
            <a:endParaRPr lang="nl-NL" sz="1650" dirty="0"/>
          </a:p>
        </p:txBody>
      </p:sp>
      <p:pic>
        <p:nvPicPr>
          <p:cNvPr id="66" name="Tijdelijke aanduiding voor afbeelding 65" descr="Foto van een vrouw" title="Voorbeeldfoto"/>
          <p:cNvPicPr>
            <a:picLocks noGrp="1" noChangeAspect="1"/>
          </p:cNvPicPr>
          <p:nvPr>
            <p:ph type="pic" sz="quarter" idx="7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22" name="Tijdelijke aanduiding voor tekst 121"/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r>
              <a:rPr lang="nl-NL" sz="950" dirty="0" err="1" smtClean="0"/>
              <a:t>Luus</a:t>
            </a:r>
            <a:r>
              <a:rPr lang="nl-NL" sz="950" dirty="0" smtClean="0"/>
              <a:t> van Hoogstraten</a:t>
            </a:r>
            <a:endParaRPr lang="nl-NL" sz="950" dirty="0"/>
          </a:p>
        </p:txBody>
      </p:sp>
      <p:sp>
        <p:nvSpPr>
          <p:cNvPr id="254" name="Tijdelijke aanduiding voor tekst 253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Eigenaar</a:t>
            </a:r>
            <a:endParaRPr lang="nl-NL" sz="950" dirty="0"/>
          </a:p>
        </p:txBody>
      </p:sp>
      <p:sp>
        <p:nvSpPr>
          <p:cNvPr id="255" name="Tijdelijke aanduiding voor tekst 254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Hoofdstraat 123</a:t>
            </a:r>
          </a:p>
          <a:p>
            <a:pPr rtl="0"/>
            <a:r>
              <a:rPr lang="nl-NL" sz="950" dirty="0" smtClean="0"/>
              <a:t>4489 AM Burchtstad</a:t>
            </a:r>
          </a:p>
          <a:p>
            <a:pPr rtl="0"/>
            <a:r>
              <a:rPr lang="nl-NL" sz="950" dirty="0" smtClean="0"/>
              <a:t>(0718) 5550123</a:t>
            </a:r>
            <a:endParaRPr lang="nl-NL" sz="950" dirty="0"/>
          </a:p>
        </p:txBody>
      </p:sp>
      <p:sp>
        <p:nvSpPr>
          <p:cNvPr id="123" name="Tijdelijke aanduiding voor tekst 122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lvhoogstraten@fabrikam.com</a:t>
            </a:r>
            <a:endParaRPr lang="nl-NL" sz="950" dirty="0"/>
          </a:p>
        </p:txBody>
      </p:sp>
      <p:pic>
        <p:nvPicPr>
          <p:cNvPr id="67" name="Tijdelijke aanduiding voor afbeelding 66" descr="Foto van een man" title="Voorbeeldfoto"/>
          <p:cNvPicPr>
            <a:picLocks noGrp="1" noChangeAspect="1"/>
          </p:cNvPicPr>
          <p:nvPr>
            <p:ph type="pic" sz="quarter" idx="7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4" name="Tijdelijke aanduiding voor tekst 123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Quentin van </a:t>
            </a:r>
            <a:r>
              <a:rPr lang="nl-NL" sz="950" dirty="0" err="1" smtClean="0"/>
              <a:t>Groesen</a:t>
            </a:r>
            <a:endParaRPr lang="nl-NL" sz="950" dirty="0"/>
          </a:p>
        </p:txBody>
      </p:sp>
      <p:sp>
        <p:nvSpPr>
          <p:cNvPr id="130" name="Tijdelijke aanduiding voor tekst 129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Toezichthouder</a:t>
            </a:r>
            <a:endParaRPr lang="nl-NL" sz="95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nl-NL" sz="950" dirty="0" smtClean="0"/>
          </a:p>
          <a:p>
            <a:pPr rtl="0"/>
            <a:r>
              <a:rPr lang="nl-NL" sz="950" dirty="0" smtClean="0"/>
              <a:t>Hoofdstraat 123</a:t>
            </a:r>
          </a:p>
          <a:p>
            <a:pPr rtl="0"/>
            <a:r>
              <a:rPr lang="nl-NL" sz="950" dirty="0" smtClean="0"/>
              <a:t>4489 AM Burchtstad</a:t>
            </a:r>
          </a:p>
          <a:p>
            <a:pPr rtl="0"/>
            <a:r>
              <a:rPr lang="nl-NL" sz="950" dirty="0" smtClean="0"/>
              <a:t>(0718) 5550145</a:t>
            </a:r>
          </a:p>
          <a:p>
            <a:pPr rtl="0"/>
            <a:endParaRPr lang="nl-NL" sz="950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qvgroesen@fabrikam.com</a:t>
            </a:r>
            <a:endParaRPr lang="nl-NL" sz="950" dirty="0"/>
          </a:p>
        </p:txBody>
      </p:sp>
      <p:sp>
        <p:nvSpPr>
          <p:cNvPr id="125" name="Tijdelijke aanduiding voor tekst 124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www.fabrikam.com</a:t>
            </a:r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82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83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8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8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8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nl-NL" dirty="0"/>
          </a:p>
        </p:txBody>
      </p:sp>
      <p:cxnSp>
        <p:nvCxnSpPr>
          <p:cNvPr id="28" name="vouwen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ene brochure 11 x 8,5">
  <a:themeElements>
    <a:clrScheme name="Red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Brochure.potx" id="{F4AD6BB4-3E62-4AA6-9321-A582A2F3E4EE}" vid="{C85B33F5-6610-4FE2-B868-BDF6976B7470}"/>
    </a:ext>
  </a:extLst>
</a:theme>
</file>

<file path=ppt/theme/theme2.xml><?xml version="1.0" encoding="utf-8"?>
<a:theme xmlns:a="http://schemas.openxmlformats.org/drawingml/2006/main" name="Office-thema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0C92A9-6E76-4173-ADCE-80784873D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2E7F423-7EB3-4A91-8FF1-ADFC97096D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A32F2F-9727-4EA3-9AC2-BFFA3FE963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460</Words>
  <Application>Microsoft Office PowerPoint</Application>
  <PresentationFormat>Aangepast</PresentationFormat>
  <Paragraphs>47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Georgia</vt:lpstr>
      <vt:lpstr>Groene brochure 11 x 8,5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2012-09-19T20:49:24Z</dcterms:created>
  <dcterms:modified xsi:type="dcterms:W3CDTF">2014-01-28T13:52:40Z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