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nl-NL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1074" autoAdjust="0"/>
  </p:normalViewPr>
  <p:slideViewPr>
    <p:cSldViewPr showGuides="1">
      <p:cViewPr varScale="1">
        <p:scale>
          <a:sx n="121" d="100"/>
          <a:sy n="121" d="100"/>
        </p:scale>
        <p:origin x="660" y="9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35509226-E73F-4B0F-B8C4-0CBA4CA75A4F}" type="datetime1">
              <a:rPr lang="nl-NL" smtClean="0"/>
              <a:t>18-12-2013</a:t>
            </a:fld>
            <a:endParaRPr lang="nl-NL" dirty="0"/>
          </a:p>
        </p:txBody>
      </p:sp>
      <p:sp>
        <p:nvSpPr>
          <p:cNvPr id="4" name="Tijdelijke aanduiding voor voetteks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-afbeelding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nl-NL" dirty="0" smtClean="0"/>
              <a:t>‹#›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17137BD0-D6FD-4499-B8B0-1E764586F0CC}" type="datetime1">
              <a:rPr lang="nl-NL" smtClean="0"/>
              <a:t>18-12-2013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 smtClean="0"/>
              <a:t>Klik om de modelstijlen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-afbeelding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nl-NL" dirty="0" smtClean="0"/>
              <a:t>‹#›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Soort certificaat</a:t>
            </a:r>
            <a:endParaRPr lang="nl-NL" dirty="0"/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6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[Beschrijf hier de bijdrage/reden van het certificaat]</a:t>
            </a:r>
            <a:endParaRPr lang="nl-NL" dirty="0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Naam van ontvanger</a:t>
            </a:r>
            <a:endParaRPr lang="nl-NL" dirty="0"/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6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[Voeg hier tekst toe, zoals "Hiermee verklaren wij dat"]</a:t>
            </a:r>
            <a:endParaRPr lang="nl-NL" dirty="0"/>
          </a:p>
        </p:txBody>
      </p:sp>
      <p:cxnSp>
        <p:nvCxnSpPr>
          <p:cNvPr id="24" name="Rechte verbindingslijn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echte verbindingslijn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Naam/functie van presentator</a:t>
            </a:r>
            <a:endParaRPr lang="nl-NL" dirty="0"/>
          </a:p>
        </p:txBody>
      </p:sp>
      <p:sp>
        <p:nvSpPr>
          <p:cNvPr id="30" name="Tijdelijke aanduiding vo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Datum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509F4D52-AD6D-4B3E-8BAA-60A981A83239}" type="datetime1">
              <a:rPr lang="nl-NL" smtClean="0"/>
              <a:t>18-12-2013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-afbeelding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 smtClean="0"/>
              <a:t>‹#›</a:t>
            </a:r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nl-NL" dirty="0" smtClean="0"/>
              <a:t>Klik om de modelstijlen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nl-NL" dirty="0" smtClean="0"/>
              <a:t>Certificaat voor uitzonderlijke prestaties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nl-NL" sz="1500" dirty="0" smtClean="0"/>
              <a:t>uitzonderlijke resultaten heeft behaald</a:t>
            </a:r>
            <a:endParaRPr lang="nl-NL" sz="150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Ben Klaver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nl-NL" sz="1500" dirty="0" smtClean="0"/>
              <a:t>Hiermee verklaren wij dat</a:t>
            </a:r>
            <a:endParaRPr lang="nl-NL" sz="1500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nl-NL" dirty="0" smtClean="0"/>
              <a:t>Melissa Mansveld</a:t>
            </a:r>
            <a:r>
              <a:rPr lang="nl-NL" smtClean="0"/>
              <a:t>, </a:t>
            </a:r>
            <a:r>
              <a:rPr lang="nl-NL"/>
              <a:t>programmacoördinator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nl-NL" dirty="0"/>
              <a:t>3 APRIL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at voor uitzonderlijke prestaties (groen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Diavoorstelling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Certificaat voor uitzonderlijke prestaties (groen)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2013-07-30T13:28:31Z</dcterms:created>
  <dcterms:modified xsi:type="dcterms:W3CDTF">2013-12-18T11:19:53Z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