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04" autoAdjust="0"/>
  </p:normalViewPr>
  <p:slideViewPr>
    <p:cSldViewPr>
      <p:cViewPr varScale="1">
        <p:scale>
          <a:sx n="79" d="100"/>
          <a:sy n="79" d="100"/>
        </p:scale>
        <p:origin x="2214" y="96"/>
      </p:cViewPr>
      <p:guideLst>
        <p:guide pos="2448"/>
        <p:guide orient="horz" pos="3168"/>
      </p:guideLst>
    </p:cSldViewPr>
  </p:slideViewPr>
  <p:notesTextViewPr>
    <p:cViewPr>
      <p:scale>
        <a:sx n="1" d="1"/>
        <a:sy n="1" d="1"/>
      </p:scale>
      <p:origin x="0" y="0"/>
    </p:cViewPr>
  </p:notesTextViewPr>
  <p:notesViewPr>
    <p:cSldViewPr showGuides="1">
      <p:cViewPr varScale="1">
        <p:scale>
          <a:sx n="99" d="100"/>
          <a:sy n="9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algn="r" rtl="0"/>
            <a:fld id="{5D300A1C-78BB-4A14-98A9-BF8CB0B6C63E}" type="datetime1">
              <a:rPr lang="nl-NL" smtClean="0"/>
              <a:pPr algn="r" rtl="0"/>
              <a:t>23-1-2014</a:t>
            </a:fld>
            <a:endParaRPr lang="nl-NL" dirty="0"/>
          </a:p>
        </p:txBody>
      </p:sp>
      <p:sp>
        <p:nvSpPr>
          <p:cNvPr id="4" name="Tijdelijke aanduiding voor voettekst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nl-NL" dirty="0"/>
          </a:p>
        </p:txBody>
      </p:sp>
      <p:sp>
        <p:nvSpPr>
          <p:cNvPr id="5" name="Tijdelijke aanduiding voor dianumm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algn="r" rtl="0"/>
            <a:r>
              <a:rPr lang="nl-NL" dirty="0" smtClean="0"/>
              <a:t>‹#›</a:t>
            </a:r>
            <a:endParaRPr lang="nl-NL" dirty="0"/>
          </a:p>
        </p:txBody>
      </p:sp>
    </p:spTree>
    <p:extLst>
      <p:ext uri="{BB962C8B-B14F-4D97-AF65-F5344CB8AC3E}">
        <p14:creationId xmlns:p14="http://schemas.microsoft.com/office/powerpoint/2010/main" val="236294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nl-NL" noProof="0" dirty="0"/>
          </a:p>
        </p:txBody>
      </p:sp>
      <p:sp>
        <p:nvSpPr>
          <p:cNvPr id="3" name="Tijdelijke aanduiding voor datum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algn="r"/>
            <a:fld id="{5413E3DD-4A6C-430A-8E5A-21012D503D7C}" type="datetime1">
              <a:rPr lang="nl-NL" noProof="0" smtClean="0"/>
              <a:pPr algn="r"/>
              <a:t>23-1-2014</a:t>
            </a:fld>
            <a:endParaRPr lang="nl-NL" noProof="0" dirty="0"/>
          </a:p>
        </p:txBody>
      </p:sp>
      <p:sp>
        <p:nvSpPr>
          <p:cNvPr id="4" name="Tijdelijke aanduiding voor dia-afbeelding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nl-NL" noProof="0" dirty="0" smtClean="0"/>
              <a:t>Klik om de modelstijlen te bewerken</a:t>
            </a:r>
          </a:p>
          <a:p>
            <a:pPr lvl="1" rtl="0"/>
            <a:r>
              <a:rPr lang="nl-NL" noProof="0" dirty="0" smtClean="0"/>
              <a:t>Tweede niveau</a:t>
            </a:r>
          </a:p>
          <a:p>
            <a:pPr lvl="2" rtl="0"/>
            <a:r>
              <a:rPr lang="nl-NL" noProof="0" dirty="0" smtClean="0"/>
              <a:t>Derde niveau</a:t>
            </a:r>
          </a:p>
          <a:p>
            <a:pPr lvl="3" rtl="0"/>
            <a:r>
              <a:rPr lang="nl-NL" noProof="0" dirty="0" smtClean="0"/>
              <a:t>Vierde niveau</a:t>
            </a:r>
          </a:p>
          <a:p>
            <a:pPr lvl="4" rtl="0"/>
            <a:r>
              <a:rPr lang="nl-NL" noProof="0" dirty="0" smtClean="0"/>
              <a:t>Vijfde niveau</a:t>
            </a:r>
            <a:endParaRPr lang="nl-NL" noProof="0" dirty="0"/>
          </a:p>
        </p:txBody>
      </p:sp>
      <p:sp>
        <p:nvSpPr>
          <p:cNvPr id="6" name="Tijdelijke aanduiding voor voettekst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nl-NL" noProof="0" dirty="0"/>
          </a:p>
        </p:txBody>
      </p:sp>
      <p:sp>
        <p:nvSpPr>
          <p:cNvPr id="7" name="Tijdelijke aanduiding voor dianumm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algn="r"/>
            <a:r>
              <a:rPr lang="nl-NL" noProof="0" dirty="0" smtClean="0"/>
              <a:t>‹#›</a:t>
            </a:r>
            <a:endParaRPr lang="nl-NL" noProof="0" dirty="0"/>
          </a:p>
        </p:txBody>
      </p:sp>
    </p:spTree>
    <p:extLst>
      <p:ext uri="{BB962C8B-B14F-4D97-AF65-F5344CB8AC3E}">
        <p14:creationId xmlns:p14="http://schemas.microsoft.com/office/powerpoint/2010/main" val="29013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noProof="0" dirty="0" smtClean="0"/>
              <a:t>Als</a:t>
            </a:r>
            <a:r>
              <a:rPr lang="nl-NL" baseline="0" noProof="0" dirty="0" smtClean="0"/>
              <a:t> u het eerste voorbeeldvisitekaartje wilt wijzigen, vervangt u de inhoud door eigen tekst. Als u het logo wilt vervangen, selecteert u de afbeelding 'vervangen door LOGO' en kiest u Afbeelding wijzigen op het tabblad Opmaak onder Hulpmiddelen voor afbeeldingen.</a:t>
            </a:r>
          </a:p>
          <a:p>
            <a:pPr rtl="0"/>
            <a:endParaRPr lang="nl-NL" baseline="0" noProof="0" dirty="0" smtClean="0"/>
          </a:p>
          <a:p>
            <a:pPr rtl="0"/>
            <a:r>
              <a:rPr lang="nl-NL" baseline="0" noProof="0" dirty="0" smtClean="0"/>
              <a:t>Als u liever met een schone lei begint, drukt u op het tabblad Start op de knop Nieuwe dia om een nieuwe pagina in te voegen. Voer nu uw tekst in de lege tijdelijke aanduidingen in en voeg uw logo toe met Afbeelding invoegen.</a:t>
            </a:r>
            <a:endParaRPr lang="nl-NL" noProof="0" dirty="0" smtClean="0"/>
          </a:p>
          <a:p>
            <a:pPr rtl="0"/>
            <a:endParaRPr lang="nl-NL" noProof="0" dirty="0"/>
          </a:p>
        </p:txBody>
      </p:sp>
      <p:sp>
        <p:nvSpPr>
          <p:cNvPr id="4" name="Tijdelijke aanduiding voor dianumm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308827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kaartjes 10-up">
    <p:spTree>
      <p:nvGrpSpPr>
        <p:cNvPr id="1" name=""/>
        <p:cNvGrpSpPr/>
        <p:nvPr/>
      </p:nvGrpSpPr>
      <p:grpSpPr>
        <a:xfrm>
          <a:off x="0" y="0"/>
          <a:ext cx="0" cy="0"/>
          <a:chOff x="0" y="0"/>
          <a:chExt cx="0" cy="0"/>
        </a:xfrm>
      </p:grpSpPr>
      <p:sp>
        <p:nvSpPr>
          <p:cNvPr id="20" name="Tijdelijke aanduiding voor tekst 19"/>
          <p:cNvSpPr>
            <a:spLocks noGrp="1"/>
          </p:cNvSpPr>
          <p:nvPr>
            <p:ph type="body" sz="quarter" idx="10" hasCustomPrompt="1"/>
          </p:nvPr>
        </p:nvSpPr>
        <p:spPr>
          <a:xfrm>
            <a:off x="835300" y="117845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22" name="Tijdelijke aanduiding voor tekst 21"/>
          <p:cNvSpPr>
            <a:spLocks noGrp="1"/>
          </p:cNvSpPr>
          <p:nvPr>
            <p:ph type="body" sz="quarter" idx="11" hasCustomPrompt="1"/>
          </p:nvPr>
        </p:nvSpPr>
        <p:spPr>
          <a:xfrm>
            <a:off x="833568" y="135322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12" name="Tijdelijke aanduiding voor tekst 31"/>
          <p:cNvSpPr>
            <a:spLocks noGrp="1"/>
          </p:cNvSpPr>
          <p:nvPr>
            <p:ph type="body" sz="quarter" idx="80" hasCustomPrompt="1"/>
          </p:nvPr>
        </p:nvSpPr>
        <p:spPr>
          <a:xfrm>
            <a:off x="833314" y="160380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32" name="Tijdelijke aanduiding voor tekst 31"/>
          <p:cNvSpPr>
            <a:spLocks noGrp="1"/>
          </p:cNvSpPr>
          <p:nvPr>
            <p:ph type="body" sz="quarter" idx="16" hasCustomPrompt="1"/>
          </p:nvPr>
        </p:nvSpPr>
        <p:spPr>
          <a:xfrm>
            <a:off x="833314" y="173403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148" name="Tijdelijke aanduiding voor tekst 27"/>
          <p:cNvSpPr>
            <a:spLocks noGrp="1"/>
          </p:cNvSpPr>
          <p:nvPr>
            <p:ph type="body" sz="quarter" idx="84" hasCustomPrompt="1"/>
          </p:nvPr>
        </p:nvSpPr>
        <p:spPr>
          <a:xfrm>
            <a:off x="833314" y="184002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125" name="Tijdelijke aanduiding voor tekst 23"/>
          <p:cNvSpPr>
            <a:spLocks noGrp="1"/>
          </p:cNvSpPr>
          <p:nvPr>
            <p:ph type="body" sz="quarter" idx="82" hasCustomPrompt="1"/>
          </p:nvPr>
        </p:nvSpPr>
        <p:spPr>
          <a:xfrm>
            <a:off x="833314" y="199026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115" name="Tijdelijke aanduiding voor tekst 19"/>
          <p:cNvSpPr>
            <a:spLocks noGrp="1"/>
          </p:cNvSpPr>
          <p:nvPr>
            <p:ph type="body" sz="quarter" idx="85" hasCustomPrompt="1"/>
          </p:nvPr>
        </p:nvSpPr>
        <p:spPr>
          <a:xfrm>
            <a:off x="4034490" y="117845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116" name="Tijdelijke aanduiding voor tekst 21"/>
          <p:cNvSpPr>
            <a:spLocks noGrp="1"/>
          </p:cNvSpPr>
          <p:nvPr>
            <p:ph type="body" sz="quarter" idx="86" hasCustomPrompt="1"/>
          </p:nvPr>
        </p:nvSpPr>
        <p:spPr>
          <a:xfrm>
            <a:off x="4032758" y="135322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17" name="Tijdelijke aanduiding voor tekst 31"/>
          <p:cNvSpPr>
            <a:spLocks noGrp="1"/>
          </p:cNvSpPr>
          <p:nvPr>
            <p:ph type="body" sz="quarter" idx="87" hasCustomPrompt="1"/>
          </p:nvPr>
        </p:nvSpPr>
        <p:spPr>
          <a:xfrm>
            <a:off x="4032504" y="160380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118" name="Tijdelijke aanduiding voor tekst 31"/>
          <p:cNvSpPr>
            <a:spLocks noGrp="1"/>
          </p:cNvSpPr>
          <p:nvPr>
            <p:ph type="body" sz="quarter" idx="88" hasCustomPrompt="1"/>
          </p:nvPr>
        </p:nvSpPr>
        <p:spPr>
          <a:xfrm>
            <a:off x="4032504" y="173403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119" name="Tijdelijke aanduiding voor tekst 27"/>
          <p:cNvSpPr>
            <a:spLocks noGrp="1"/>
          </p:cNvSpPr>
          <p:nvPr>
            <p:ph type="body" sz="quarter" idx="89" hasCustomPrompt="1"/>
          </p:nvPr>
        </p:nvSpPr>
        <p:spPr>
          <a:xfrm>
            <a:off x="4032504" y="184002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120" name="Tijdelijke aanduiding voor tekst 23"/>
          <p:cNvSpPr>
            <a:spLocks noGrp="1"/>
          </p:cNvSpPr>
          <p:nvPr>
            <p:ph type="body" sz="quarter" idx="90" hasCustomPrompt="1"/>
          </p:nvPr>
        </p:nvSpPr>
        <p:spPr>
          <a:xfrm>
            <a:off x="4032504" y="199026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123" name="Tijdelijke aanduiding voor tekst 19"/>
          <p:cNvSpPr>
            <a:spLocks noGrp="1"/>
          </p:cNvSpPr>
          <p:nvPr>
            <p:ph type="body" sz="quarter" idx="92" hasCustomPrompt="1"/>
          </p:nvPr>
        </p:nvSpPr>
        <p:spPr>
          <a:xfrm>
            <a:off x="835300" y="30099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124" name="Tijdelijke aanduiding voor tekst 21"/>
          <p:cNvSpPr>
            <a:spLocks noGrp="1"/>
          </p:cNvSpPr>
          <p:nvPr>
            <p:ph type="body" sz="quarter" idx="93" hasCustomPrompt="1"/>
          </p:nvPr>
        </p:nvSpPr>
        <p:spPr>
          <a:xfrm>
            <a:off x="833568" y="31846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26" name="Tijdelijke aanduiding voor tekst 31"/>
          <p:cNvSpPr>
            <a:spLocks noGrp="1"/>
          </p:cNvSpPr>
          <p:nvPr>
            <p:ph type="body" sz="quarter" idx="94" hasCustomPrompt="1"/>
          </p:nvPr>
        </p:nvSpPr>
        <p:spPr>
          <a:xfrm>
            <a:off x="833314" y="34352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127" name="Tijdelijke aanduiding voor tekst 31"/>
          <p:cNvSpPr>
            <a:spLocks noGrp="1"/>
          </p:cNvSpPr>
          <p:nvPr>
            <p:ph type="body" sz="quarter" idx="95" hasCustomPrompt="1"/>
          </p:nvPr>
        </p:nvSpPr>
        <p:spPr>
          <a:xfrm>
            <a:off x="833314" y="35654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128" name="Tijdelijke aanduiding voor tekst 27"/>
          <p:cNvSpPr>
            <a:spLocks noGrp="1"/>
          </p:cNvSpPr>
          <p:nvPr>
            <p:ph type="body" sz="quarter" idx="96" hasCustomPrompt="1"/>
          </p:nvPr>
        </p:nvSpPr>
        <p:spPr>
          <a:xfrm>
            <a:off x="833314" y="36714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129" name="Tijdelijke aanduiding voor tekst 23"/>
          <p:cNvSpPr>
            <a:spLocks noGrp="1"/>
          </p:cNvSpPr>
          <p:nvPr>
            <p:ph type="body" sz="quarter" idx="97" hasCustomPrompt="1"/>
          </p:nvPr>
        </p:nvSpPr>
        <p:spPr>
          <a:xfrm>
            <a:off x="833314" y="38217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132" name="Tijdelijke aanduiding voor tekst 19"/>
          <p:cNvSpPr>
            <a:spLocks noGrp="1"/>
          </p:cNvSpPr>
          <p:nvPr>
            <p:ph type="body" sz="quarter" idx="99" hasCustomPrompt="1"/>
          </p:nvPr>
        </p:nvSpPr>
        <p:spPr>
          <a:xfrm>
            <a:off x="4034490" y="30099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133" name="Tijdelijke aanduiding voor tekst 21"/>
          <p:cNvSpPr>
            <a:spLocks noGrp="1"/>
          </p:cNvSpPr>
          <p:nvPr>
            <p:ph type="body" sz="quarter" idx="100" hasCustomPrompt="1"/>
          </p:nvPr>
        </p:nvSpPr>
        <p:spPr>
          <a:xfrm>
            <a:off x="4032758" y="31846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34" name="Tijdelijke aanduiding voor tekst 31"/>
          <p:cNvSpPr>
            <a:spLocks noGrp="1"/>
          </p:cNvSpPr>
          <p:nvPr>
            <p:ph type="body" sz="quarter" idx="101" hasCustomPrompt="1"/>
          </p:nvPr>
        </p:nvSpPr>
        <p:spPr>
          <a:xfrm>
            <a:off x="4032504" y="34352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135" name="Tijdelijke aanduiding voor tekst 31"/>
          <p:cNvSpPr>
            <a:spLocks noGrp="1"/>
          </p:cNvSpPr>
          <p:nvPr>
            <p:ph type="body" sz="quarter" idx="102" hasCustomPrompt="1"/>
          </p:nvPr>
        </p:nvSpPr>
        <p:spPr>
          <a:xfrm>
            <a:off x="4032504" y="35654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136" name="Tijdelijke aanduiding voor tekst 27"/>
          <p:cNvSpPr>
            <a:spLocks noGrp="1"/>
          </p:cNvSpPr>
          <p:nvPr>
            <p:ph type="body" sz="quarter" idx="103" hasCustomPrompt="1"/>
          </p:nvPr>
        </p:nvSpPr>
        <p:spPr>
          <a:xfrm>
            <a:off x="4032504" y="36714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138" name="Tijdelijke aanduiding voor tekst 23"/>
          <p:cNvSpPr>
            <a:spLocks noGrp="1"/>
          </p:cNvSpPr>
          <p:nvPr>
            <p:ph type="body" sz="quarter" idx="104" hasCustomPrompt="1"/>
          </p:nvPr>
        </p:nvSpPr>
        <p:spPr>
          <a:xfrm>
            <a:off x="4032504" y="38217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141" name="Tijdelijke aanduiding voor tekst 19"/>
          <p:cNvSpPr>
            <a:spLocks noGrp="1"/>
          </p:cNvSpPr>
          <p:nvPr>
            <p:ph type="body" sz="quarter" idx="106" hasCustomPrompt="1"/>
          </p:nvPr>
        </p:nvSpPr>
        <p:spPr>
          <a:xfrm>
            <a:off x="835300" y="48387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142" name="Tijdelijke aanduiding voor tekst 21"/>
          <p:cNvSpPr>
            <a:spLocks noGrp="1"/>
          </p:cNvSpPr>
          <p:nvPr>
            <p:ph type="body" sz="quarter" idx="107" hasCustomPrompt="1"/>
          </p:nvPr>
        </p:nvSpPr>
        <p:spPr>
          <a:xfrm>
            <a:off x="833568" y="50134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43" name="Tijdelijke aanduiding voor tekst 31"/>
          <p:cNvSpPr>
            <a:spLocks noGrp="1"/>
          </p:cNvSpPr>
          <p:nvPr>
            <p:ph type="body" sz="quarter" idx="108" hasCustomPrompt="1"/>
          </p:nvPr>
        </p:nvSpPr>
        <p:spPr>
          <a:xfrm>
            <a:off x="833314" y="52640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144" name="Tijdelijke aanduiding voor tekst 31"/>
          <p:cNvSpPr>
            <a:spLocks noGrp="1"/>
          </p:cNvSpPr>
          <p:nvPr>
            <p:ph type="body" sz="quarter" idx="109" hasCustomPrompt="1"/>
          </p:nvPr>
        </p:nvSpPr>
        <p:spPr>
          <a:xfrm>
            <a:off x="833314" y="53942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145" name="Tijdelijke aanduiding voor tekst 27"/>
          <p:cNvSpPr>
            <a:spLocks noGrp="1"/>
          </p:cNvSpPr>
          <p:nvPr>
            <p:ph type="body" sz="quarter" idx="110" hasCustomPrompt="1"/>
          </p:nvPr>
        </p:nvSpPr>
        <p:spPr>
          <a:xfrm>
            <a:off x="833314" y="55002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146" name="Tijdelijke aanduiding voor tekst 23"/>
          <p:cNvSpPr>
            <a:spLocks noGrp="1"/>
          </p:cNvSpPr>
          <p:nvPr>
            <p:ph type="body" sz="quarter" idx="111" hasCustomPrompt="1"/>
          </p:nvPr>
        </p:nvSpPr>
        <p:spPr>
          <a:xfrm>
            <a:off x="833314" y="56505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150" name="Tijdelijke aanduiding voor tekst 19"/>
          <p:cNvSpPr>
            <a:spLocks noGrp="1"/>
          </p:cNvSpPr>
          <p:nvPr>
            <p:ph type="body" sz="quarter" idx="113" hasCustomPrompt="1"/>
          </p:nvPr>
        </p:nvSpPr>
        <p:spPr>
          <a:xfrm>
            <a:off x="4034490" y="48387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151" name="Tijdelijke aanduiding voor tekst 21"/>
          <p:cNvSpPr>
            <a:spLocks noGrp="1"/>
          </p:cNvSpPr>
          <p:nvPr>
            <p:ph type="body" sz="quarter" idx="114" hasCustomPrompt="1"/>
          </p:nvPr>
        </p:nvSpPr>
        <p:spPr>
          <a:xfrm>
            <a:off x="4032758" y="50134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52" name="Tijdelijke aanduiding voor tekst 31"/>
          <p:cNvSpPr>
            <a:spLocks noGrp="1"/>
          </p:cNvSpPr>
          <p:nvPr>
            <p:ph type="body" sz="quarter" idx="115" hasCustomPrompt="1"/>
          </p:nvPr>
        </p:nvSpPr>
        <p:spPr>
          <a:xfrm>
            <a:off x="4032504" y="52640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153" name="Tijdelijke aanduiding voor tekst 31"/>
          <p:cNvSpPr>
            <a:spLocks noGrp="1"/>
          </p:cNvSpPr>
          <p:nvPr>
            <p:ph type="body" sz="quarter" idx="116" hasCustomPrompt="1"/>
          </p:nvPr>
        </p:nvSpPr>
        <p:spPr>
          <a:xfrm>
            <a:off x="4032504" y="53942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154" name="Tijdelijke aanduiding voor tekst 27"/>
          <p:cNvSpPr>
            <a:spLocks noGrp="1"/>
          </p:cNvSpPr>
          <p:nvPr>
            <p:ph type="body" sz="quarter" idx="117" hasCustomPrompt="1"/>
          </p:nvPr>
        </p:nvSpPr>
        <p:spPr>
          <a:xfrm>
            <a:off x="4032504" y="55002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155" name="Tijdelijke aanduiding voor tekst 23"/>
          <p:cNvSpPr>
            <a:spLocks noGrp="1"/>
          </p:cNvSpPr>
          <p:nvPr>
            <p:ph type="body" sz="quarter" idx="118" hasCustomPrompt="1"/>
          </p:nvPr>
        </p:nvSpPr>
        <p:spPr>
          <a:xfrm>
            <a:off x="4032503" y="56505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158" name="Tijdelijke aanduiding voor tekst 19"/>
          <p:cNvSpPr>
            <a:spLocks noGrp="1"/>
          </p:cNvSpPr>
          <p:nvPr>
            <p:ph type="body" sz="quarter" idx="120" hasCustomPrompt="1"/>
          </p:nvPr>
        </p:nvSpPr>
        <p:spPr>
          <a:xfrm>
            <a:off x="835300" y="66675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159" name="Tijdelijke aanduiding voor tekst 21"/>
          <p:cNvSpPr>
            <a:spLocks noGrp="1"/>
          </p:cNvSpPr>
          <p:nvPr>
            <p:ph type="body" sz="quarter" idx="121" hasCustomPrompt="1"/>
          </p:nvPr>
        </p:nvSpPr>
        <p:spPr>
          <a:xfrm>
            <a:off x="833568" y="68422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60" name="Tijdelijke aanduiding voor tekst 31"/>
          <p:cNvSpPr>
            <a:spLocks noGrp="1"/>
          </p:cNvSpPr>
          <p:nvPr>
            <p:ph type="body" sz="quarter" idx="122" hasCustomPrompt="1"/>
          </p:nvPr>
        </p:nvSpPr>
        <p:spPr>
          <a:xfrm>
            <a:off x="833314" y="70928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161" name="Tijdelijke aanduiding voor tekst 31"/>
          <p:cNvSpPr>
            <a:spLocks noGrp="1"/>
          </p:cNvSpPr>
          <p:nvPr>
            <p:ph type="body" sz="quarter" idx="123" hasCustomPrompt="1"/>
          </p:nvPr>
        </p:nvSpPr>
        <p:spPr>
          <a:xfrm>
            <a:off x="833314" y="72230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162" name="Tijdelijke aanduiding voor tekst 27"/>
          <p:cNvSpPr>
            <a:spLocks noGrp="1"/>
          </p:cNvSpPr>
          <p:nvPr>
            <p:ph type="body" sz="quarter" idx="124" hasCustomPrompt="1"/>
          </p:nvPr>
        </p:nvSpPr>
        <p:spPr>
          <a:xfrm>
            <a:off x="833314" y="73290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163" name="Tijdelijke aanduiding voor tekst 23"/>
          <p:cNvSpPr>
            <a:spLocks noGrp="1"/>
          </p:cNvSpPr>
          <p:nvPr>
            <p:ph type="body" sz="quarter" idx="125" hasCustomPrompt="1"/>
          </p:nvPr>
        </p:nvSpPr>
        <p:spPr>
          <a:xfrm>
            <a:off x="833313" y="74793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166" name="Tijdelijke aanduiding voor tekst 19"/>
          <p:cNvSpPr>
            <a:spLocks noGrp="1"/>
          </p:cNvSpPr>
          <p:nvPr>
            <p:ph type="body" sz="quarter" idx="127" hasCustomPrompt="1"/>
          </p:nvPr>
        </p:nvSpPr>
        <p:spPr>
          <a:xfrm>
            <a:off x="4034490" y="66675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167" name="Tijdelijke aanduiding voor tekst 21"/>
          <p:cNvSpPr>
            <a:spLocks noGrp="1"/>
          </p:cNvSpPr>
          <p:nvPr>
            <p:ph type="body" sz="quarter" idx="128" hasCustomPrompt="1"/>
          </p:nvPr>
        </p:nvSpPr>
        <p:spPr>
          <a:xfrm>
            <a:off x="4032758" y="68422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168" name="Tijdelijke aanduiding voor tekst 31"/>
          <p:cNvSpPr>
            <a:spLocks noGrp="1"/>
          </p:cNvSpPr>
          <p:nvPr>
            <p:ph type="body" sz="quarter" idx="129" hasCustomPrompt="1"/>
          </p:nvPr>
        </p:nvSpPr>
        <p:spPr>
          <a:xfrm>
            <a:off x="4032504" y="70928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210" name="Tijdelijke aanduiding voor tekst 31"/>
          <p:cNvSpPr>
            <a:spLocks noGrp="1"/>
          </p:cNvSpPr>
          <p:nvPr>
            <p:ph type="body" sz="quarter" idx="130" hasCustomPrompt="1"/>
          </p:nvPr>
        </p:nvSpPr>
        <p:spPr>
          <a:xfrm>
            <a:off x="4032504" y="72230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211" name="Tijdelijke aanduiding voor tekst 27"/>
          <p:cNvSpPr>
            <a:spLocks noGrp="1"/>
          </p:cNvSpPr>
          <p:nvPr>
            <p:ph type="body" sz="quarter" idx="131" hasCustomPrompt="1"/>
          </p:nvPr>
        </p:nvSpPr>
        <p:spPr>
          <a:xfrm>
            <a:off x="4032504" y="73290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212" name="Tijdelijke aanduiding voor tekst 23"/>
          <p:cNvSpPr>
            <a:spLocks noGrp="1"/>
          </p:cNvSpPr>
          <p:nvPr>
            <p:ph type="body" sz="quarter" idx="132" hasCustomPrompt="1"/>
          </p:nvPr>
        </p:nvSpPr>
        <p:spPr>
          <a:xfrm>
            <a:off x="4032503" y="7479315"/>
            <a:ext cx="2907792" cy="128016"/>
          </a:xfrm>
        </p:spPr>
        <p:txBody>
          <a:bodyPr lIns="0" tIns="0" rIns="0" bIns="0" rtlCol="0" anchor="b">
            <a:noAutofit/>
          </a:bodyPr>
          <a:lstStyle>
            <a:lvl1pPr marL="0" marR="0" indent="0" algn="ctr" defTabSz="914400" rtl="0" eaLnBrk="1" fontAlgn="auto" latinLnBrk="0" hangingPunct="1">
              <a:lnSpc>
                <a:spcPct val="80000"/>
              </a:lnSpc>
              <a:spcBef>
                <a:spcPts val="0"/>
              </a:spcBef>
              <a:spcAft>
                <a:spcPts val="0"/>
              </a:spcAft>
              <a:buClrTx/>
              <a:buSzTx/>
              <a:buFont typeface="Arial" pitchFamily="34" charset="0"/>
              <a:buNone/>
              <a:tabLst/>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marL="0" marR="0" lvl="0" indent="0" algn="ctr" defTabSz="914400" rtl="0" eaLnBrk="1" fontAlgn="auto" latinLnBrk="0" hangingPunct="1">
              <a:lnSpc>
                <a:spcPct val="80000"/>
              </a:lnSpc>
              <a:spcBef>
                <a:spcPts val="0"/>
              </a:spcBef>
              <a:spcAft>
                <a:spcPts val="0"/>
              </a:spcAft>
              <a:buClrTx/>
              <a:buSzTx/>
              <a:buFont typeface="Arial" pitchFamily="34" charset="0"/>
              <a:buNone/>
              <a:tabLst/>
              <a:defRPr/>
            </a:pPr>
            <a:r>
              <a:rPr lang="nl-NL" noProof="0" dirty="0" smtClean="0"/>
              <a:t>[[Telefoon] | [E-mail]]</a:t>
            </a:r>
            <a:endParaRPr lang="nl-NL" noProof="0" dirty="0"/>
          </a:p>
        </p:txBody>
      </p:sp>
      <p:sp>
        <p:nvSpPr>
          <p:cNvPr id="215" name="Tijdelijke aanduiding voor tekst 19"/>
          <p:cNvSpPr>
            <a:spLocks noGrp="1"/>
          </p:cNvSpPr>
          <p:nvPr>
            <p:ph type="body" sz="quarter" idx="134" hasCustomPrompt="1"/>
          </p:nvPr>
        </p:nvSpPr>
        <p:spPr>
          <a:xfrm>
            <a:off x="835300" y="84963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216" name="Tijdelijke aanduiding voor tekst 21"/>
          <p:cNvSpPr>
            <a:spLocks noGrp="1"/>
          </p:cNvSpPr>
          <p:nvPr>
            <p:ph type="body" sz="quarter" idx="135" hasCustomPrompt="1"/>
          </p:nvPr>
        </p:nvSpPr>
        <p:spPr>
          <a:xfrm>
            <a:off x="833568" y="86710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217" name="Tijdelijke aanduiding voor tekst 31"/>
          <p:cNvSpPr>
            <a:spLocks noGrp="1"/>
          </p:cNvSpPr>
          <p:nvPr>
            <p:ph type="body" sz="quarter" idx="136" hasCustomPrompt="1"/>
          </p:nvPr>
        </p:nvSpPr>
        <p:spPr>
          <a:xfrm>
            <a:off x="833314" y="89216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218" name="Tijdelijke aanduiding voor tekst 31"/>
          <p:cNvSpPr>
            <a:spLocks noGrp="1"/>
          </p:cNvSpPr>
          <p:nvPr>
            <p:ph type="body" sz="quarter" idx="137" hasCustomPrompt="1"/>
          </p:nvPr>
        </p:nvSpPr>
        <p:spPr>
          <a:xfrm>
            <a:off x="833314" y="90518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219" name="Tijdelijke aanduiding voor tekst 27"/>
          <p:cNvSpPr>
            <a:spLocks noGrp="1"/>
          </p:cNvSpPr>
          <p:nvPr>
            <p:ph type="body" sz="quarter" idx="138" hasCustomPrompt="1"/>
          </p:nvPr>
        </p:nvSpPr>
        <p:spPr>
          <a:xfrm>
            <a:off x="833314" y="91578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220" name="Tijdelijke aanduiding voor tekst 23"/>
          <p:cNvSpPr>
            <a:spLocks noGrp="1"/>
          </p:cNvSpPr>
          <p:nvPr>
            <p:ph type="body" sz="quarter" idx="139" hasCustomPrompt="1"/>
          </p:nvPr>
        </p:nvSpPr>
        <p:spPr>
          <a:xfrm>
            <a:off x="833313" y="93081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
        <p:nvSpPr>
          <p:cNvPr id="223" name="Tijdelijke aanduiding voor tekst 19"/>
          <p:cNvSpPr>
            <a:spLocks noGrp="1"/>
          </p:cNvSpPr>
          <p:nvPr>
            <p:ph type="body" sz="quarter" idx="141" hasCustomPrompt="1"/>
          </p:nvPr>
        </p:nvSpPr>
        <p:spPr>
          <a:xfrm>
            <a:off x="4034490" y="84963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nl-NL" noProof="0" dirty="0" smtClean="0"/>
              <a:t>[Naam]</a:t>
            </a:r>
            <a:endParaRPr lang="nl-NL" noProof="0" dirty="0"/>
          </a:p>
        </p:txBody>
      </p:sp>
      <p:sp>
        <p:nvSpPr>
          <p:cNvPr id="224" name="Tijdelijke aanduiding voor tekst 21"/>
          <p:cNvSpPr>
            <a:spLocks noGrp="1"/>
          </p:cNvSpPr>
          <p:nvPr>
            <p:ph type="body" sz="quarter" idx="142" hasCustomPrompt="1"/>
          </p:nvPr>
        </p:nvSpPr>
        <p:spPr>
          <a:xfrm>
            <a:off x="4032758" y="86710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nl-NL" noProof="0" dirty="0" smtClean="0"/>
              <a:t>[Titel]</a:t>
            </a:r>
            <a:endParaRPr lang="nl-NL" noProof="0" dirty="0"/>
          </a:p>
        </p:txBody>
      </p:sp>
      <p:sp>
        <p:nvSpPr>
          <p:cNvPr id="225" name="Tijdelijke aanduiding voor tekst 31"/>
          <p:cNvSpPr>
            <a:spLocks noGrp="1"/>
          </p:cNvSpPr>
          <p:nvPr>
            <p:ph type="body" sz="quarter" idx="143" hasCustomPrompt="1"/>
          </p:nvPr>
        </p:nvSpPr>
        <p:spPr>
          <a:xfrm>
            <a:off x="4032504" y="89216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[Bedrijf]</a:t>
            </a:r>
            <a:endParaRPr lang="nl-NL" noProof="0" dirty="0"/>
          </a:p>
        </p:txBody>
      </p:sp>
      <p:sp>
        <p:nvSpPr>
          <p:cNvPr id="226" name="Tijdelijke aanduiding voor tekst 31"/>
          <p:cNvSpPr>
            <a:spLocks noGrp="1"/>
          </p:cNvSpPr>
          <p:nvPr>
            <p:ph type="body" sz="quarter" idx="144" hasCustomPrompt="1"/>
          </p:nvPr>
        </p:nvSpPr>
        <p:spPr>
          <a:xfrm>
            <a:off x="4032504" y="90518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nl-NL" noProof="0" dirty="0" smtClean="0"/>
              <a:t>[Adres, postcode, stad]</a:t>
            </a:r>
            <a:endParaRPr lang="nl-NL" noProof="0" dirty="0"/>
          </a:p>
        </p:txBody>
      </p:sp>
      <p:sp>
        <p:nvSpPr>
          <p:cNvPr id="227" name="Tijdelijke aanduiding voor tekst 27"/>
          <p:cNvSpPr>
            <a:spLocks noGrp="1"/>
          </p:cNvSpPr>
          <p:nvPr>
            <p:ph type="body" sz="quarter" idx="145" hasCustomPrompt="1"/>
          </p:nvPr>
        </p:nvSpPr>
        <p:spPr>
          <a:xfrm>
            <a:off x="4032504" y="91578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nl-NL" noProof="0" dirty="0" smtClean="0"/>
              <a:t>[Webadres]</a:t>
            </a:r>
            <a:endParaRPr lang="nl-NL" noProof="0" dirty="0"/>
          </a:p>
        </p:txBody>
      </p:sp>
      <p:sp>
        <p:nvSpPr>
          <p:cNvPr id="228" name="Tijdelijke aanduiding voor tekst 23"/>
          <p:cNvSpPr>
            <a:spLocks noGrp="1"/>
          </p:cNvSpPr>
          <p:nvPr>
            <p:ph type="body" sz="quarter" idx="146" hasCustomPrompt="1"/>
          </p:nvPr>
        </p:nvSpPr>
        <p:spPr>
          <a:xfrm>
            <a:off x="4032503" y="93081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nl-NL" noProof="0" dirty="0" smtClean="0"/>
              <a:t>[Telefoon] | [E-mail]</a:t>
            </a:r>
            <a:endParaRPr lang="nl-NL" noProof="0"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raster visitekaartje" hidden="1"/>
          <p:cNvGrpSpPr/>
          <p:nvPr userDrawn="1"/>
        </p:nvGrpSpPr>
        <p:grpSpPr>
          <a:xfrm>
            <a:off x="685800" y="452618"/>
            <a:ext cx="6400800" cy="9148542"/>
            <a:chOff x="685800" y="452618"/>
            <a:chExt cx="6400800" cy="9148542"/>
          </a:xfrm>
        </p:grpSpPr>
        <p:sp>
          <p:nvSpPr>
            <p:cNvPr id="9" name="Rechthoek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0" name="Rechthoek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1" name="Rechthoek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2" name="Rechthoek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3" name="Rechthoek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4" name="Rechthoek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5" name="Rechthoek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6" name="Rechthoek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7" name="Rechthoek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8" name="Rechthoek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grpSp>
      <p:sp>
        <p:nvSpPr>
          <p:cNvPr id="2" name="Tijdelijke aanduiding voor titel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rPr lang="nl-NL" noProof="0" dirty="0" smtClean="0"/>
              <a:t>Klik om de stijl te bewerken</a:t>
            </a:r>
            <a:endParaRPr lang="nl-NL" noProof="0" dirty="0"/>
          </a:p>
        </p:txBody>
      </p:sp>
      <p:sp>
        <p:nvSpPr>
          <p:cNvPr id="3" name="Tijdelijke aanduiding voor tekst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rPr lang="nl-NL" noProof="0" dirty="0" smtClean="0"/>
              <a:t>Klik om de modelstijlen te bewerken</a:t>
            </a:r>
          </a:p>
          <a:p>
            <a:pPr lvl="1" rtl="0"/>
            <a:r>
              <a:rPr lang="nl-NL" noProof="0" dirty="0" smtClean="0"/>
              <a:t>Tweede niveau</a:t>
            </a:r>
          </a:p>
          <a:p>
            <a:pPr lvl="2" rtl="0"/>
            <a:r>
              <a:rPr lang="nl-NL" noProof="0" dirty="0" smtClean="0"/>
              <a:t>Derde niveau</a:t>
            </a:r>
          </a:p>
          <a:p>
            <a:pPr lvl="3" rtl="0"/>
            <a:r>
              <a:rPr lang="nl-NL" noProof="0" dirty="0" smtClean="0"/>
              <a:t>Vierde niveau</a:t>
            </a:r>
          </a:p>
          <a:p>
            <a:pPr lvl="4" rtl="0"/>
            <a:r>
              <a:rPr lang="nl-NL" noProof="0" dirty="0" smtClean="0"/>
              <a:t>Vijfde niveau</a:t>
            </a:r>
            <a:endParaRPr lang="nl-NL" noProof="0" dirty="0"/>
          </a:p>
        </p:txBody>
      </p:sp>
      <p:sp>
        <p:nvSpPr>
          <p:cNvPr id="4" name="Tijdelijke aanduiding voor datum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fld id="{D0CD288D-3C6C-48B2-A831-400AB21EBB58}" type="datetime1">
              <a:rPr lang="nl-NL" noProof="0" smtClean="0"/>
              <a:pPr/>
              <a:t>23-1-2014</a:t>
            </a:fld>
            <a:endParaRPr lang="nl-NL" noProof="0" dirty="0"/>
          </a:p>
        </p:txBody>
      </p:sp>
      <p:sp>
        <p:nvSpPr>
          <p:cNvPr id="5" name="Tijdelijke aanduiding voor voettekst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nl-NL" noProof="0" dirty="0"/>
          </a:p>
        </p:txBody>
      </p:sp>
      <p:sp>
        <p:nvSpPr>
          <p:cNvPr id="6" name="Tijdelijke aanduiding voor dianumm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algn="r"/>
            <a:r>
              <a:rPr lang="nl-NL" noProof="0" dirty="0" smtClean="0"/>
              <a:t>‹#›</a:t>
            </a:r>
            <a:endParaRPr lang="nl-NL" noProof="0"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32" userDrawn="1">
          <p15:clr>
            <a:srgbClr val="F26B43"/>
          </p15:clr>
        </p15:guide>
        <p15:guide id="2" pos="2448" userDrawn="1">
          <p15:clr>
            <a:srgbClr val="F26B43"/>
          </p15:clr>
        </p15:guide>
        <p15:guide id="3" pos="4464" userDrawn="1">
          <p15:clr>
            <a:srgbClr val="F26B43"/>
          </p15:clr>
        </p15:guide>
        <p15:guide id="4" orient="horz" pos="2592" userDrawn="1">
          <p15:clr>
            <a:srgbClr val="F26B43"/>
          </p15:clr>
        </p15:guide>
        <p15:guide id="5" orient="horz" pos="1440" userDrawn="1">
          <p15:clr>
            <a:srgbClr val="F26B43"/>
          </p15:clr>
        </p15:guide>
        <p15:guide id="6" orient="horz" pos="288"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ijdelijke aanduiding voor tekst 88"/>
          <p:cNvSpPr>
            <a:spLocks noGrp="1"/>
          </p:cNvSpPr>
          <p:nvPr>
            <p:ph type="body" sz="quarter" idx="10"/>
          </p:nvPr>
        </p:nvSpPr>
        <p:spPr/>
        <p:txBody>
          <a:bodyPr rtlCol="0"/>
          <a:lstStyle/>
          <a:p>
            <a:pPr rtl="0"/>
            <a:r>
              <a:rPr lang="nl-NL" dirty="0" smtClean="0"/>
              <a:t>Arnaud </a:t>
            </a:r>
            <a:r>
              <a:rPr lang="nl-NL" dirty="0" err="1" smtClean="0"/>
              <a:t>Lopes</a:t>
            </a:r>
            <a:endParaRPr lang="nl-NL" dirty="0"/>
          </a:p>
        </p:txBody>
      </p:sp>
      <p:sp>
        <p:nvSpPr>
          <p:cNvPr id="90" name="Tijdelijke aanduiding voor tekst 89"/>
          <p:cNvSpPr>
            <a:spLocks noGrp="1"/>
          </p:cNvSpPr>
          <p:nvPr>
            <p:ph type="body" sz="quarter" idx="11"/>
          </p:nvPr>
        </p:nvSpPr>
        <p:spPr/>
        <p:txBody>
          <a:bodyPr rtlCol="0"/>
          <a:lstStyle/>
          <a:p>
            <a:pPr rtl="0"/>
            <a:r>
              <a:rPr lang="nl-NL" dirty="0" err="1" smtClean="0"/>
              <a:t>Vice-voorzitter</a:t>
            </a:r>
            <a:endParaRPr lang="nl-NL" dirty="0"/>
          </a:p>
        </p:txBody>
      </p:sp>
      <p:sp>
        <p:nvSpPr>
          <p:cNvPr id="92" name="Tijdelijke aanduiding voor tekst 91"/>
          <p:cNvSpPr>
            <a:spLocks noGrp="1"/>
          </p:cNvSpPr>
          <p:nvPr>
            <p:ph type="body" sz="quarter" idx="80"/>
          </p:nvPr>
        </p:nvSpPr>
        <p:spPr/>
        <p:txBody>
          <a:bodyPr rtlCol="0"/>
          <a:lstStyle/>
          <a:p>
            <a:pPr rtl="0"/>
            <a:r>
              <a:rPr lang="nl-NL" dirty="0" err="1" smtClean="0"/>
              <a:t>Fabrikam</a:t>
            </a:r>
            <a:endParaRPr lang="nl-NL" dirty="0"/>
          </a:p>
        </p:txBody>
      </p:sp>
      <p:sp>
        <p:nvSpPr>
          <p:cNvPr id="91" name="Tijdelijke aanduiding voor tekst 90"/>
          <p:cNvSpPr>
            <a:spLocks noGrp="1"/>
          </p:cNvSpPr>
          <p:nvPr>
            <p:ph type="body" sz="quarter" idx="16"/>
          </p:nvPr>
        </p:nvSpPr>
        <p:spPr/>
        <p:txBody>
          <a:bodyPr rtlCol="0"/>
          <a:lstStyle/>
          <a:p>
            <a:pPr rtl="0"/>
            <a:r>
              <a:rPr lang="nl-NL" dirty="0" smtClean="0"/>
              <a:t>Eikenlaan 123 | 4567 AB Abcoude</a:t>
            </a:r>
            <a:endParaRPr lang="nl-NL" dirty="0"/>
          </a:p>
        </p:txBody>
      </p:sp>
      <p:sp>
        <p:nvSpPr>
          <p:cNvPr id="95" name="Tijdelijke aanduiding voor tekst 94"/>
          <p:cNvSpPr>
            <a:spLocks noGrp="1"/>
          </p:cNvSpPr>
          <p:nvPr>
            <p:ph type="body" sz="quarter" idx="84"/>
          </p:nvPr>
        </p:nvSpPr>
        <p:spPr/>
        <p:txBody>
          <a:bodyPr rtlCol="0"/>
          <a:lstStyle/>
          <a:p>
            <a:pPr rtl="0"/>
            <a:r>
              <a:rPr lang="nl-NL" dirty="0" smtClean="0"/>
              <a:t>www.fabrikam.com</a:t>
            </a:r>
            <a:endParaRPr lang="nl-NL" dirty="0"/>
          </a:p>
        </p:txBody>
      </p:sp>
      <p:sp>
        <p:nvSpPr>
          <p:cNvPr id="93" name="Tijdelijke aanduiding voor tekst 92"/>
          <p:cNvSpPr>
            <a:spLocks noGrp="1"/>
          </p:cNvSpPr>
          <p:nvPr>
            <p:ph type="body" sz="quarter" idx="82"/>
          </p:nvPr>
        </p:nvSpPr>
        <p:spPr/>
        <p:txBody>
          <a:bodyPr rtlCol="0"/>
          <a:lstStyle/>
          <a:p>
            <a:pPr rtl="0"/>
            <a:r>
              <a:rPr lang="nl-NL" dirty="0" smtClean="0"/>
              <a:t>012-3456789 | alopes@fabrikam.com</a:t>
            </a:r>
            <a:endParaRPr lang="nl-NL" dirty="0"/>
          </a:p>
        </p:txBody>
      </p:sp>
      <p:sp>
        <p:nvSpPr>
          <p:cNvPr id="67" name="Tijdelijke aanduiding voor tekst 66"/>
          <p:cNvSpPr>
            <a:spLocks noGrp="1"/>
          </p:cNvSpPr>
          <p:nvPr>
            <p:ph type="body" sz="quarter" idx="85"/>
          </p:nvPr>
        </p:nvSpPr>
        <p:spPr/>
        <p:txBody>
          <a:bodyPr rtlCol="0"/>
          <a:lstStyle/>
          <a:p>
            <a:pPr rtl="0"/>
            <a:endParaRPr lang="nl-NL" dirty="0"/>
          </a:p>
        </p:txBody>
      </p:sp>
      <p:sp>
        <p:nvSpPr>
          <p:cNvPr id="68" name="Tijdelijke aanduiding voor tekst 67"/>
          <p:cNvSpPr>
            <a:spLocks noGrp="1"/>
          </p:cNvSpPr>
          <p:nvPr>
            <p:ph type="body" sz="quarter" idx="86"/>
          </p:nvPr>
        </p:nvSpPr>
        <p:spPr/>
        <p:txBody>
          <a:bodyPr rtlCol="0"/>
          <a:lstStyle/>
          <a:p>
            <a:pPr rtl="0"/>
            <a:endParaRPr lang="nl-NL" dirty="0"/>
          </a:p>
        </p:txBody>
      </p:sp>
      <p:sp>
        <p:nvSpPr>
          <p:cNvPr id="69" name="Tijdelijke aanduiding voor tekst 68"/>
          <p:cNvSpPr>
            <a:spLocks noGrp="1"/>
          </p:cNvSpPr>
          <p:nvPr>
            <p:ph type="body" sz="quarter" idx="87"/>
          </p:nvPr>
        </p:nvSpPr>
        <p:spPr/>
        <p:txBody>
          <a:bodyPr rtlCol="0"/>
          <a:lstStyle/>
          <a:p>
            <a:pPr rtl="0"/>
            <a:endParaRPr lang="nl-NL" dirty="0"/>
          </a:p>
        </p:txBody>
      </p:sp>
      <p:sp>
        <p:nvSpPr>
          <p:cNvPr id="70" name="Tijdelijke aanduiding voor tekst 69"/>
          <p:cNvSpPr>
            <a:spLocks noGrp="1"/>
          </p:cNvSpPr>
          <p:nvPr>
            <p:ph type="body" sz="quarter" idx="88"/>
          </p:nvPr>
        </p:nvSpPr>
        <p:spPr/>
        <p:txBody>
          <a:bodyPr rtlCol="0"/>
          <a:lstStyle/>
          <a:p>
            <a:pPr rtl="0"/>
            <a:endParaRPr lang="nl-NL" dirty="0"/>
          </a:p>
        </p:txBody>
      </p:sp>
      <p:sp>
        <p:nvSpPr>
          <p:cNvPr id="71" name="Tijdelijke aanduiding voor tekst 70"/>
          <p:cNvSpPr>
            <a:spLocks noGrp="1"/>
          </p:cNvSpPr>
          <p:nvPr>
            <p:ph type="body" sz="quarter" idx="89"/>
          </p:nvPr>
        </p:nvSpPr>
        <p:spPr/>
        <p:txBody>
          <a:bodyPr rtlCol="0"/>
          <a:lstStyle/>
          <a:p>
            <a:pPr rtl="0"/>
            <a:endParaRPr lang="nl-NL" dirty="0"/>
          </a:p>
        </p:txBody>
      </p:sp>
      <p:sp>
        <p:nvSpPr>
          <p:cNvPr id="72" name="Tijdelijke aanduiding voor tekst 71"/>
          <p:cNvSpPr>
            <a:spLocks noGrp="1"/>
          </p:cNvSpPr>
          <p:nvPr>
            <p:ph type="body" sz="quarter" idx="90"/>
          </p:nvPr>
        </p:nvSpPr>
        <p:spPr/>
        <p:txBody>
          <a:bodyPr rtlCol="0"/>
          <a:lstStyle/>
          <a:p>
            <a:pPr rtl="0"/>
            <a:endParaRPr lang="nl-NL" dirty="0"/>
          </a:p>
        </p:txBody>
      </p:sp>
      <p:sp>
        <p:nvSpPr>
          <p:cNvPr id="73" name="Tijdelijke aanduiding voor tekst 72"/>
          <p:cNvSpPr>
            <a:spLocks noGrp="1"/>
          </p:cNvSpPr>
          <p:nvPr>
            <p:ph type="body" sz="quarter" idx="92"/>
          </p:nvPr>
        </p:nvSpPr>
        <p:spPr/>
        <p:txBody>
          <a:bodyPr rtlCol="0"/>
          <a:lstStyle/>
          <a:p>
            <a:pPr rtl="0"/>
            <a:endParaRPr lang="nl-NL" dirty="0"/>
          </a:p>
        </p:txBody>
      </p:sp>
      <p:sp>
        <p:nvSpPr>
          <p:cNvPr id="74" name="Tijdelijke aanduiding voor tekst 73"/>
          <p:cNvSpPr>
            <a:spLocks noGrp="1"/>
          </p:cNvSpPr>
          <p:nvPr>
            <p:ph type="body" sz="quarter" idx="93"/>
          </p:nvPr>
        </p:nvSpPr>
        <p:spPr/>
        <p:txBody>
          <a:bodyPr rtlCol="0"/>
          <a:lstStyle/>
          <a:p>
            <a:pPr rtl="0"/>
            <a:endParaRPr lang="nl-NL" dirty="0"/>
          </a:p>
        </p:txBody>
      </p:sp>
      <p:sp>
        <p:nvSpPr>
          <p:cNvPr id="75" name="Tijdelijke aanduiding voor tekst 74"/>
          <p:cNvSpPr>
            <a:spLocks noGrp="1"/>
          </p:cNvSpPr>
          <p:nvPr>
            <p:ph type="body" sz="quarter" idx="94"/>
          </p:nvPr>
        </p:nvSpPr>
        <p:spPr/>
        <p:txBody>
          <a:bodyPr rtlCol="0"/>
          <a:lstStyle/>
          <a:p>
            <a:pPr rtl="0"/>
            <a:endParaRPr lang="nl-NL" dirty="0"/>
          </a:p>
        </p:txBody>
      </p:sp>
      <p:sp>
        <p:nvSpPr>
          <p:cNvPr id="76" name="Tijdelijke aanduiding voor tekst 75"/>
          <p:cNvSpPr>
            <a:spLocks noGrp="1"/>
          </p:cNvSpPr>
          <p:nvPr>
            <p:ph type="body" sz="quarter" idx="95"/>
          </p:nvPr>
        </p:nvSpPr>
        <p:spPr/>
        <p:txBody>
          <a:bodyPr rtlCol="0"/>
          <a:lstStyle/>
          <a:p>
            <a:pPr rtl="0"/>
            <a:endParaRPr lang="nl-NL" dirty="0"/>
          </a:p>
        </p:txBody>
      </p:sp>
      <p:sp>
        <p:nvSpPr>
          <p:cNvPr id="77" name="Tijdelijke aanduiding voor tekst 76"/>
          <p:cNvSpPr>
            <a:spLocks noGrp="1"/>
          </p:cNvSpPr>
          <p:nvPr>
            <p:ph type="body" sz="quarter" idx="96"/>
          </p:nvPr>
        </p:nvSpPr>
        <p:spPr/>
        <p:txBody>
          <a:bodyPr rtlCol="0"/>
          <a:lstStyle/>
          <a:p>
            <a:pPr rtl="0"/>
            <a:endParaRPr lang="nl-NL" dirty="0"/>
          </a:p>
        </p:txBody>
      </p:sp>
      <p:sp>
        <p:nvSpPr>
          <p:cNvPr id="288" name="Tijdelijke aanduiding voor tekst 287"/>
          <p:cNvSpPr>
            <a:spLocks noGrp="1"/>
          </p:cNvSpPr>
          <p:nvPr>
            <p:ph type="body" sz="quarter" idx="97"/>
          </p:nvPr>
        </p:nvSpPr>
        <p:spPr/>
        <p:txBody>
          <a:bodyPr rtlCol="0"/>
          <a:lstStyle/>
          <a:p>
            <a:pPr rtl="0"/>
            <a:endParaRPr lang="nl-NL" dirty="0"/>
          </a:p>
        </p:txBody>
      </p:sp>
      <p:sp>
        <p:nvSpPr>
          <p:cNvPr id="289" name="Tijdelijke aanduiding voor tekst 288"/>
          <p:cNvSpPr>
            <a:spLocks noGrp="1"/>
          </p:cNvSpPr>
          <p:nvPr>
            <p:ph type="body" sz="quarter" idx="99"/>
          </p:nvPr>
        </p:nvSpPr>
        <p:spPr/>
        <p:txBody>
          <a:bodyPr rtlCol="0"/>
          <a:lstStyle/>
          <a:p>
            <a:pPr rtl="0"/>
            <a:endParaRPr lang="nl-NL" dirty="0"/>
          </a:p>
        </p:txBody>
      </p:sp>
      <p:sp>
        <p:nvSpPr>
          <p:cNvPr id="290" name="Tijdelijke aanduiding voor tekst 289"/>
          <p:cNvSpPr>
            <a:spLocks noGrp="1"/>
          </p:cNvSpPr>
          <p:nvPr>
            <p:ph type="body" sz="quarter" idx="100"/>
          </p:nvPr>
        </p:nvSpPr>
        <p:spPr/>
        <p:txBody>
          <a:bodyPr rtlCol="0"/>
          <a:lstStyle/>
          <a:p>
            <a:pPr rtl="0"/>
            <a:endParaRPr lang="nl-NL" dirty="0"/>
          </a:p>
        </p:txBody>
      </p:sp>
      <p:sp>
        <p:nvSpPr>
          <p:cNvPr id="291" name="Tijdelijke aanduiding voor tekst 290"/>
          <p:cNvSpPr>
            <a:spLocks noGrp="1"/>
          </p:cNvSpPr>
          <p:nvPr>
            <p:ph type="body" sz="quarter" idx="101"/>
          </p:nvPr>
        </p:nvSpPr>
        <p:spPr/>
        <p:txBody>
          <a:bodyPr rtlCol="0"/>
          <a:lstStyle/>
          <a:p>
            <a:pPr rtl="0"/>
            <a:endParaRPr lang="nl-NL" dirty="0"/>
          </a:p>
        </p:txBody>
      </p:sp>
      <p:sp>
        <p:nvSpPr>
          <p:cNvPr id="292" name="Tijdelijke aanduiding voor tekst 291"/>
          <p:cNvSpPr>
            <a:spLocks noGrp="1"/>
          </p:cNvSpPr>
          <p:nvPr>
            <p:ph type="body" sz="quarter" idx="102"/>
          </p:nvPr>
        </p:nvSpPr>
        <p:spPr/>
        <p:txBody>
          <a:bodyPr rtlCol="0"/>
          <a:lstStyle/>
          <a:p>
            <a:pPr rtl="0"/>
            <a:endParaRPr lang="nl-NL" dirty="0"/>
          </a:p>
        </p:txBody>
      </p:sp>
      <p:sp>
        <p:nvSpPr>
          <p:cNvPr id="293" name="Tijdelijke aanduiding voor tekst 292"/>
          <p:cNvSpPr>
            <a:spLocks noGrp="1"/>
          </p:cNvSpPr>
          <p:nvPr>
            <p:ph type="body" sz="quarter" idx="103"/>
          </p:nvPr>
        </p:nvSpPr>
        <p:spPr/>
        <p:txBody>
          <a:bodyPr rtlCol="0"/>
          <a:lstStyle/>
          <a:p>
            <a:pPr rtl="0"/>
            <a:endParaRPr lang="nl-NL" dirty="0"/>
          </a:p>
        </p:txBody>
      </p:sp>
      <p:sp>
        <p:nvSpPr>
          <p:cNvPr id="294" name="Tijdelijke aanduiding voor tekst 293"/>
          <p:cNvSpPr>
            <a:spLocks noGrp="1"/>
          </p:cNvSpPr>
          <p:nvPr>
            <p:ph type="body" sz="quarter" idx="104"/>
          </p:nvPr>
        </p:nvSpPr>
        <p:spPr/>
        <p:txBody>
          <a:bodyPr rtlCol="0"/>
          <a:lstStyle/>
          <a:p>
            <a:pPr rtl="0"/>
            <a:endParaRPr lang="nl-NL" dirty="0"/>
          </a:p>
        </p:txBody>
      </p:sp>
      <p:sp>
        <p:nvSpPr>
          <p:cNvPr id="295" name="Tijdelijke aanduiding voor tekst 294"/>
          <p:cNvSpPr>
            <a:spLocks noGrp="1"/>
          </p:cNvSpPr>
          <p:nvPr>
            <p:ph type="body" sz="quarter" idx="106"/>
          </p:nvPr>
        </p:nvSpPr>
        <p:spPr/>
        <p:txBody>
          <a:bodyPr rtlCol="0"/>
          <a:lstStyle/>
          <a:p>
            <a:pPr rtl="0"/>
            <a:endParaRPr lang="nl-NL" dirty="0"/>
          </a:p>
        </p:txBody>
      </p:sp>
      <p:sp>
        <p:nvSpPr>
          <p:cNvPr id="296" name="Tijdelijke aanduiding voor tekst 295"/>
          <p:cNvSpPr>
            <a:spLocks noGrp="1"/>
          </p:cNvSpPr>
          <p:nvPr>
            <p:ph type="body" sz="quarter" idx="107"/>
          </p:nvPr>
        </p:nvSpPr>
        <p:spPr/>
        <p:txBody>
          <a:bodyPr rtlCol="0"/>
          <a:lstStyle/>
          <a:p>
            <a:pPr rtl="0"/>
            <a:endParaRPr lang="nl-NL" dirty="0"/>
          </a:p>
        </p:txBody>
      </p:sp>
      <p:sp>
        <p:nvSpPr>
          <p:cNvPr id="297" name="Tijdelijke aanduiding voor tekst 296"/>
          <p:cNvSpPr>
            <a:spLocks noGrp="1"/>
          </p:cNvSpPr>
          <p:nvPr>
            <p:ph type="body" sz="quarter" idx="108"/>
          </p:nvPr>
        </p:nvSpPr>
        <p:spPr/>
        <p:txBody>
          <a:bodyPr rtlCol="0"/>
          <a:lstStyle/>
          <a:p>
            <a:pPr rtl="0"/>
            <a:endParaRPr lang="nl-NL" dirty="0"/>
          </a:p>
        </p:txBody>
      </p:sp>
      <p:sp>
        <p:nvSpPr>
          <p:cNvPr id="298" name="Tijdelijke aanduiding voor tekst 297"/>
          <p:cNvSpPr>
            <a:spLocks noGrp="1"/>
          </p:cNvSpPr>
          <p:nvPr>
            <p:ph type="body" sz="quarter" idx="109"/>
          </p:nvPr>
        </p:nvSpPr>
        <p:spPr/>
        <p:txBody>
          <a:bodyPr rtlCol="0"/>
          <a:lstStyle/>
          <a:p>
            <a:pPr rtl="0"/>
            <a:endParaRPr lang="nl-NL" dirty="0"/>
          </a:p>
        </p:txBody>
      </p:sp>
      <p:sp>
        <p:nvSpPr>
          <p:cNvPr id="299" name="Tijdelijke aanduiding voor tekst 298"/>
          <p:cNvSpPr>
            <a:spLocks noGrp="1"/>
          </p:cNvSpPr>
          <p:nvPr>
            <p:ph type="body" sz="quarter" idx="110"/>
          </p:nvPr>
        </p:nvSpPr>
        <p:spPr/>
        <p:txBody>
          <a:bodyPr rtlCol="0"/>
          <a:lstStyle/>
          <a:p>
            <a:pPr rtl="0"/>
            <a:endParaRPr lang="nl-NL" dirty="0"/>
          </a:p>
        </p:txBody>
      </p:sp>
      <p:sp>
        <p:nvSpPr>
          <p:cNvPr id="300" name="Tijdelijke aanduiding voor tekst 299"/>
          <p:cNvSpPr>
            <a:spLocks noGrp="1"/>
          </p:cNvSpPr>
          <p:nvPr>
            <p:ph type="body" sz="quarter" idx="111"/>
          </p:nvPr>
        </p:nvSpPr>
        <p:spPr/>
        <p:txBody>
          <a:bodyPr rtlCol="0"/>
          <a:lstStyle/>
          <a:p>
            <a:pPr rtl="0"/>
            <a:endParaRPr lang="nl-NL" dirty="0"/>
          </a:p>
        </p:txBody>
      </p:sp>
      <p:sp>
        <p:nvSpPr>
          <p:cNvPr id="301" name="Tijdelijke aanduiding voor tekst 300"/>
          <p:cNvSpPr>
            <a:spLocks noGrp="1"/>
          </p:cNvSpPr>
          <p:nvPr>
            <p:ph type="body" sz="quarter" idx="113"/>
          </p:nvPr>
        </p:nvSpPr>
        <p:spPr/>
        <p:txBody>
          <a:bodyPr rtlCol="0"/>
          <a:lstStyle/>
          <a:p>
            <a:pPr rtl="0"/>
            <a:endParaRPr lang="nl-NL" dirty="0"/>
          </a:p>
        </p:txBody>
      </p:sp>
      <p:sp>
        <p:nvSpPr>
          <p:cNvPr id="302" name="Tijdelijke aanduiding voor tekst 301"/>
          <p:cNvSpPr>
            <a:spLocks noGrp="1"/>
          </p:cNvSpPr>
          <p:nvPr>
            <p:ph type="body" sz="quarter" idx="114"/>
          </p:nvPr>
        </p:nvSpPr>
        <p:spPr/>
        <p:txBody>
          <a:bodyPr rtlCol="0"/>
          <a:lstStyle/>
          <a:p>
            <a:pPr rtl="0"/>
            <a:endParaRPr lang="nl-NL" dirty="0"/>
          </a:p>
        </p:txBody>
      </p:sp>
      <p:sp>
        <p:nvSpPr>
          <p:cNvPr id="303" name="Tijdelijke aanduiding voor tekst 302"/>
          <p:cNvSpPr>
            <a:spLocks noGrp="1"/>
          </p:cNvSpPr>
          <p:nvPr>
            <p:ph type="body" sz="quarter" idx="115"/>
          </p:nvPr>
        </p:nvSpPr>
        <p:spPr/>
        <p:txBody>
          <a:bodyPr rtlCol="0"/>
          <a:lstStyle/>
          <a:p>
            <a:pPr rtl="0"/>
            <a:endParaRPr lang="nl-NL" dirty="0"/>
          </a:p>
        </p:txBody>
      </p:sp>
      <p:sp>
        <p:nvSpPr>
          <p:cNvPr id="304" name="Tijdelijke aanduiding voor tekst 303"/>
          <p:cNvSpPr>
            <a:spLocks noGrp="1"/>
          </p:cNvSpPr>
          <p:nvPr>
            <p:ph type="body" sz="quarter" idx="116"/>
          </p:nvPr>
        </p:nvSpPr>
        <p:spPr/>
        <p:txBody>
          <a:bodyPr rtlCol="0"/>
          <a:lstStyle/>
          <a:p>
            <a:pPr rtl="0"/>
            <a:endParaRPr lang="nl-NL" dirty="0"/>
          </a:p>
        </p:txBody>
      </p:sp>
      <p:sp>
        <p:nvSpPr>
          <p:cNvPr id="305" name="Tijdelijke aanduiding voor tekst 304"/>
          <p:cNvSpPr>
            <a:spLocks noGrp="1"/>
          </p:cNvSpPr>
          <p:nvPr>
            <p:ph type="body" sz="quarter" idx="117"/>
          </p:nvPr>
        </p:nvSpPr>
        <p:spPr/>
        <p:txBody>
          <a:bodyPr rtlCol="0"/>
          <a:lstStyle/>
          <a:p>
            <a:pPr rtl="0"/>
            <a:endParaRPr lang="nl-NL" dirty="0"/>
          </a:p>
        </p:txBody>
      </p:sp>
      <p:sp>
        <p:nvSpPr>
          <p:cNvPr id="306" name="Tijdelijke aanduiding voor tekst 305"/>
          <p:cNvSpPr>
            <a:spLocks noGrp="1"/>
          </p:cNvSpPr>
          <p:nvPr>
            <p:ph type="body" sz="quarter" idx="118"/>
          </p:nvPr>
        </p:nvSpPr>
        <p:spPr/>
        <p:txBody>
          <a:bodyPr rtlCol="0"/>
          <a:lstStyle/>
          <a:p>
            <a:pPr rtl="0"/>
            <a:endParaRPr lang="nl-NL" dirty="0"/>
          </a:p>
        </p:txBody>
      </p:sp>
      <p:sp>
        <p:nvSpPr>
          <p:cNvPr id="307" name="Tijdelijke aanduiding voor tekst 306"/>
          <p:cNvSpPr>
            <a:spLocks noGrp="1"/>
          </p:cNvSpPr>
          <p:nvPr>
            <p:ph type="body" sz="quarter" idx="120"/>
          </p:nvPr>
        </p:nvSpPr>
        <p:spPr/>
        <p:txBody>
          <a:bodyPr rtlCol="0"/>
          <a:lstStyle/>
          <a:p>
            <a:pPr rtl="0"/>
            <a:endParaRPr lang="nl-NL" dirty="0"/>
          </a:p>
        </p:txBody>
      </p:sp>
      <p:sp>
        <p:nvSpPr>
          <p:cNvPr id="308" name="Tijdelijke aanduiding voor tekst 307"/>
          <p:cNvSpPr>
            <a:spLocks noGrp="1"/>
          </p:cNvSpPr>
          <p:nvPr>
            <p:ph type="body" sz="quarter" idx="121"/>
          </p:nvPr>
        </p:nvSpPr>
        <p:spPr/>
        <p:txBody>
          <a:bodyPr rtlCol="0"/>
          <a:lstStyle/>
          <a:p>
            <a:pPr rtl="0"/>
            <a:endParaRPr lang="nl-NL" dirty="0"/>
          </a:p>
        </p:txBody>
      </p:sp>
      <p:sp>
        <p:nvSpPr>
          <p:cNvPr id="309" name="Tijdelijke aanduiding voor tekst 308"/>
          <p:cNvSpPr>
            <a:spLocks noGrp="1"/>
          </p:cNvSpPr>
          <p:nvPr>
            <p:ph type="body" sz="quarter" idx="122"/>
          </p:nvPr>
        </p:nvSpPr>
        <p:spPr/>
        <p:txBody>
          <a:bodyPr rtlCol="0"/>
          <a:lstStyle/>
          <a:p>
            <a:pPr rtl="0"/>
            <a:endParaRPr lang="nl-NL" dirty="0"/>
          </a:p>
        </p:txBody>
      </p:sp>
      <p:sp>
        <p:nvSpPr>
          <p:cNvPr id="310" name="Tijdelijke aanduiding voor tekst 309"/>
          <p:cNvSpPr>
            <a:spLocks noGrp="1"/>
          </p:cNvSpPr>
          <p:nvPr>
            <p:ph type="body" sz="quarter" idx="123"/>
          </p:nvPr>
        </p:nvSpPr>
        <p:spPr/>
        <p:txBody>
          <a:bodyPr rtlCol="0"/>
          <a:lstStyle/>
          <a:p>
            <a:pPr rtl="0"/>
            <a:endParaRPr lang="nl-NL" dirty="0"/>
          </a:p>
        </p:txBody>
      </p:sp>
      <p:sp>
        <p:nvSpPr>
          <p:cNvPr id="311" name="Tijdelijke aanduiding voor tekst 310"/>
          <p:cNvSpPr>
            <a:spLocks noGrp="1"/>
          </p:cNvSpPr>
          <p:nvPr>
            <p:ph type="body" sz="quarter" idx="124"/>
          </p:nvPr>
        </p:nvSpPr>
        <p:spPr/>
        <p:txBody>
          <a:bodyPr rtlCol="0"/>
          <a:lstStyle/>
          <a:p>
            <a:pPr rtl="0"/>
            <a:endParaRPr lang="nl-NL" dirty="0"/>
          </a:p>
        </p:txBody>
      </p:sp>
      <p:sp>
        <p:nvSpPr>
          <p:cNvPr id="312" name="Tijdelijke aanduiding voor tekst 311"/>
          <p:cNvSpPr>
            <a:spLocks noGrp="1"/>
          </p:cNvSpPr>
          <p:nvPr>
            <p:ph type="body" sz="quarter" idx="125"/>
          </p:nvPr>
        </p:nvSpPr>
        <p:spPr/>
        <p:txBody>
          <a:bodyPr rtlCol="0"/>
          <a:lstStyle/>
          <a:p>
            <a:pPr rtl="0"/>
            <a:endParaRPr lang="nl-NL" dirty="0"/>
          </a:p>
        </p:txBody>
      </p:sp>
      <p:sp>
        <p:nvSpPr>
          <p:cNvPr id="313" name="Tijdelijke aanduiding voor tekst 312"/>
          <p:cNvSpPr>
            <a:spLocks noGrp="1"/>
          </p:cNvSpPr>
          <p:nvPr>
            <p:ph type="body" sz="quarter" idx="127"/>
          </p:nvPr>
        </p:nvSpPr>
        <p:spPr/>
        <p:txBody>
          <a:bodyPr rtlCol="0"/>
          <a:lstStyle/>
          <a:p>
            <a:pPr rtl="0"/>
            <a:endParaRPr lang="nl-NL" dirty="0"/>
          </a:p>
        </p:txBody>
      </p:sp>
      <p:sp>
        <p:nvSpPr>
          <p:cNvPr id="314" name="Tijdelijke aanduiding voor tekst 313"/>
          <p:cNvSpPr>
            <a:spLocks noGrp="1"/>
          </p:cNvSpPr>
          <p:nvPr>
            <p:ph type="body" sz="quarter" idx="128"/>
          </p:nvPr>
        </p:nvSpPr>
        <p:spPr/>
        <p:txBody>
          <a:bodyPr rtlCol="0"/>
          <a:lstStyle/>
          <a:p>
            <a:pPr rtl="0"/>
            <a:endParaRPr lang="nl-NL" dirty="0"/>
          </a:p>
        </p:txBody>
      </p:sp>
      <p:sp>
        <p:nvSpPr>
          <p:cNvPr id="315" name="Tijdelijke aanduiding voor tekst 314"/>
          <p:cNvSpPr>
            <a:spLocks noGrp="1"/>
          </p:cNvSpPr>
          <p:nvPr>
            <p:ph type="body" sz="quarter" idx="129"/>
          </p:nvPr>
        </p:nvSpPr>
        <p:spPr/>
        <p:txBody>
          <a:bodyPr rtlCol="0"/>
          <a:lstStyle/>
          <a:p>
            <a:pPr rtl="0"/>
            <a:endParaRPr lang="nl-NL" dirty="0"/>
          </a:p>
        </p:txBody>
      </p:sp>
      <p:sp>
        <p:nvSpPr>
          <p:cNvPr id="316" name="Tijdelijke aanduiding voor tekst 315"/>
          <p:cNvSpPr>
            <a:spLocks noGrp="1"/>
          </p:cNvSpPr>
          <p:nvPr>
            <p:ph type="body" sz="quarter" idx="130"/>
          </p:nvPr>
        </p:nvSpPr>
        <p:spPr/>
        <p:txBody>
          <a:bodyPr rtlCol="0"/>
          <a:lstStyle/>
          <a:p>
            <a:pPr rtl="0"/>
            <a:endParaRPr lang="nl-NL" dirty="0"/>
          </a:p>
        </p:txBody>
      </p:sp>
      <p:sp>
        <p:nvSpPr>
          <p:cNvPr id="317" name="Tijdelijke aanduiding voor tekst 316"/>
          <p:cNvSpPr>
            <a:spLocks noGrp="1"/>
          </p:cNvSpPr>
          <p:nvPr>
            <p:ph type="body" sz="quarter" idx="131"/>
          </p:nvPr>
        </p:nvSpPr>
        <p:spPr/>
        <p:txBody>
          <a:bodyPr rtlCol="0"/>
          <a:lstStyle/>
          <a:p>
            <a:pPr rtl="0"/>
            <a:endParaRPr lang="nl-NL" dirty="0"/>
          </a:p>
        </p:txBody>
      </p:sp>
      <p:sp>
        <p:nvSpPr>
          <p:cNvPr id="318" name="Tijdelijke aanduiding voor tekst 317"/>
          <p:cNvSpPr>
            <a:spLocks noGrp="1"/>
          </p:cNvSpPr>
          <p:nvPr>
            <p:ph type="body" sz="quarter" idx="132"/>
          </p:nvPr>
        </p:nvSpPr>
        <p:spPr/>
        <p:txBody>
          <a:bodyPr rtlCol="0"/>
          <a:lstStyle/>
          <a:p>
            <a:pPr rtl="0"/>
            <a:endParaRPr lang="nl-NL" dirty="0"/>
          </a:p>
        </p:txBody>
      </p:sp>
      <p:sp>
        <p:nvSpPr>
          <p:cNvPr id="319" name="Tijdelijke aanduiding voor tekst 318"/>
          <p:cNvSpPr>
            <a:spLocks noGrp="1"/>
          </p:cNvSpPr>
          <p:nvPr>
            <p:ph type="body" sz="quarter" idx="134"/>
          </p:nvPr>
        </p:nvSpPr>
        <p:spPr/>
        <p:txBody>
          <a:bodyPr rtlCol="0"/>
          <a:lstStyle/>
          <a:p>
            <a:pPr rtl="0"/>
            <a:endParaRPr lang="nl-NL" dirty="0"/>
          </a:p>
        </p:txBody>
      </p:sp>
      <p:sp>
        <p:nvSpPr>
          <p:cNvPr id="320" name="Tijdelijke aanduiding voor tekst 319"/>
          <p:cNvSpPr>
            <a:spLocks noGrp="1"/>
          </p:cNvSpPr>
          <p:nvPr>
            <p:ph type="body" sz="quarter" idx="135"/>
          </p:nvPr>
        </p:nvSpPr>
        <p:spPr/>
        <p:txBody>
          <a:bodyPr rtlCol="0"/>
          <a:lstStyle/>
          <a:p>
            <a:pPr rtl="0"/>
            <a:endParaRPr lang="nl-NL" dirty="0"/>
          </a:p>
        </p:txBody>
      </p:sp>
      <p:sp>
        <p:nvSpPr>
          <p:cNvPr id="321" name="Tijdelijke aanduiding voor tekst 320"/>
          <p:cNvSpPr>
            <a:spLocks noGrp="1"/>
          </p:cNvSpPr>
          <p:nvPr>
            <p:ph type="body" sz="quarter" idx="136"/>
          </p:nvPr>
        </p:nvSpPr>
        <p:spPr/>
        <p:txBody>
          <a:bodyPr rtlCol="0"/>
          <a:lstStyle/>
          <a:p>
            <a:pPr rtl="0"/>
            <a:endParaRPr lang="nl-NL" dirty="0"/>
          </a:p>
        </p:txBody>
      </p:sp>
      <p:sp>
        <p:nvSpPr>
          <p:cNvPr id="322" name="Tijdelijke aanduiding voor tekst 321"/>
          <p:cNvSpPr>
            <a:spLocks noGrp="1"/>
          </p:cNvSpPr>
          <p:nvPr>
            <p:ph type="body" sz="quarter" idx="137"/>
          </p:nvPr>
        </p:nvSpPr>
        <p:spPr/>
        <p:txBody>
          <a:bodyPr rtlCol="0"/>
          <a:lstStyle/>
          <a:p>
            <a:pPr rtl="0"/>
            <a:endParaRPr lang="nl-NL" dirty="0"/>
          </a:p>
        </p:txBody>
      </p:sp>
      <p:sp>
        <p:nvSpPr>
          <p:cNvPr id="323" name="Tijdelijke aanduiding voor tekst 322"/>
          <p:cNvSpPr>
            <a:spLocks noGrp="1"/>
          </p:cNvSpPr>
          <p:nvPr>
            <p:ph type="body" sz="quarter" idx="138"/>
          </p:nvPr>
        </p:nvSpPr>
        <p:spPr/>
        <p:txBody>
          <a:bodyPr rtlCol="0"/>
          <a:lstStyle/>
          <a:p>
            <a:pPr rtl="0"/>
            <a:endParaRPr lang="nl-NL" dirty="0"/>
          </a:p>
        </p:txBody>
      </p:sp>
      <p:sp>
        <p:nvSpPr>
          <p:cNvPr id="324" name="Tijdelijke aanduiding voor tekst 323"/>
          <p:cNvSpPr>
            <a:spLocks noGrp="1"/>
          </p:cNvSpPr>
          <p:nvPr>
            <p:ph type="body" sz="quarter" idx="139"/>
          </p:nvPr>
        </p:nvSpPr>
        <p:spPr/>
        <p:txBody>
          <a:bodyPr rtlCol="0"/>
          <a:lstStyle/>
          <a:p>
            <a:pPr rtl="0"/>
            <a:endParaRPr lang="nl-NL" dirty="0"/>
          </a:p>
        </p:txBody>
      </p:sp>
      <p:sp>
        <p:nvSpPr>
          <p:cNvPr id="325" name="Tijdelijke aanduiding voor tekst 324"/>
          <p:cNvSpPr>
            <a:spLocks noGrp="1"/>
          </p:cNvSpPr>
          <p:nvPr>
            <p:ph type="body" sz="quarter" idx="141"/>
          </p:nvPr>
        </p:nvSpPr>
        <p:spPr/>
        <p:txBody>
          <a:bodyPr rtlCol="0"/>
          <a:lstStyle/>
          <a:p>
            <a:pPr rtl="0"/>
            <a:endParaRPr lang="nl-NL" dirty="0"/>
          </a:p>
        </p:txBody>
      </p:sp>
      <p:sp>
        <p:nvSpPr>
          <p:cNvPr id="326" name="Tijdelijke aanduiding voor tekst 325"/>
          <p:cNvSpPr>
            <a:spLocks noGrp="1"/>
          </p:cNvSpPr>
          <p:nvPr>
            <p:ph type="body" sz="quarter" idx="142"/>
          </p:nvPr>
        </p:nvSpPr>
        <p:spPr/>
        <p:txBody>
          <a:bodyPr rtlCol="0"/>
          <a:lstStyle/>
          <a:p>
            <a:pPr rtl="0"/>
            <a:endParaRPr lang="nl-NL" dirty="0"/>
          </a:p>
        </p:txBody>
      </p:sp>
      <p:sp>
        <p:nvSpPr>
          <p:cNvPr id="327" name="Tijdelijke aanduiding voor tekst 326"/>
          <p:cNvSpPr>
            <a:spLocks noGrp="1"/>
          </p:cNvSpPr>
          <p:nvPr>
            <p:ph type="body" sz="quarter" idx="143"/>
          </p:nvPr>
        </p:nvSpPr>
        <p:spPr/>
        <p:txBody>
          <a:bodyPr rtlCol="0"/>
          <a:lstStyle/>
          <a:p>
            <a:pPr rtl="0"/>
            <a:endParaRPr lang="nl-NL" dirty="0"/>
          </a:p>
        </p:txBody>
      </p:sp>
      <p:sp>
        <p:nvSpPr>
          <p:cNvPr id="328" name="Tijdelijke aanduiding voor tekst 327"/>
          <p:cNvSpPr>
            <a:spLocks noGrp="1"/>
          </p:cNvSpPr>
          <p:nvPr>
            <p:ph type="body" sz="quarter" idx="144"/>
          </p:nvPr>
        </p:nvSpPr>
        <p:spPr/>
        <p:txBody>
          <a:bodyPr rtlCol="0"/>
          <a:lstStyle/>
          <a:p>
            <a:pPr rtl="0"/>
            <a:endParaRPr lang="nl-NL" dirty="0"/>
          </a:p>
        </p:txBody>
      </p:sp>
      <p:sp>
        <p:nvSpPr>
          <p:cNvPr id="329" name="Tijdelijke aanduiding voor tekst 328"/>
          <p:cNvSpPr>
            <a:spLocks noGrp="1"/>
          </p:cNvSpPr>
          <p:nvPr>
            <p:ph type="body" sz="quarter" idx="145"/>
          </p:nvPr>
        </p:nvSpPr>
        <p:spPr/>
        <p:txBody>
          <a:bodyPr rtlCol="0"/>
          <a:lstStyle/>
          <a:p>
            <a:pPr rtl="0"/>
            <a:endParaRPr lang="nl-NL" dirty="0"/>
          </a:p>
        </p:txBody>
      </p:sp>
      <p:sp>
        <p:nvSpPr>
          <p:cNvPr id="330" name="Tijdelijke aanduiding voor tekst 329"/>
          <p:cNvSpPr>
            <a:spLocks noGrp="1"/>
          </p:cNvSpPr>
          <p:nvPr>
            <p:ph type="body" sz="quarter" idx="146"/>
          </p:nvPr>
        </p:nvSpPr>
        <p:spPr/>
        <p:txBody>
          <a:bodyPr rtlCol="0"/>
          <a:lstStyle/>
          <a:p>
            <a:pPr rtl="0"/>
            <a:endParaRPr lang="nl-NL" dirty="0"/>
          </a:p>
        </p:txBody>
      </p:sp>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472" y="648870"/>
            <a:ext cx="601034" cy="278090"/>
          </a:xfrm>
          <a:prstGeom prst="rect">
            <a:avLst/>
          </a:prstGeom>
        </p:spPr>
      </p:pic>
      <p:pic>
        <p:nvPicPr>
          <p:cNvPr id="80" name="Afbeelding 7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5883" y="648870"/>
            <a:ext cx="601034" cy="278090"/>
          </a:xfrm>
          <a:prstGeom prst="rect">
            <a:avLst/>
          </a:prstGeom>
        </p:spPr>
      </p:pic>
      <p:pic>
        <p:nvPicPr>
          <p:cNvPr id="81" name="Afbeelding 8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472" y="2481840"/>
            <a:ext cx="601034" cy="278090"/>
          </a:xfrm>
          <a:prstGeom prst="rect">
            <a:avLst/>
          </a:prstGeom>
        </p:spPr>
      </p:pic>
      <p:pic>
        <p:nvPicPr>
          <p:cNvPr id="82" name="Afbeelding 8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5883" y="2481840"/>
            <a:ext cx="601034" cy="278090"/>
          </a:xfrm>
          <a:prstGeom prst="rect">
            <a:avLst/>
          </a:prstGeom>
        </p:spPr>
      </p:pic>
      <p:pic>
        <p:nvPicPr>
          <p:cNvPr id="83" name="Afbeelding 8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472" y="4310640"/>
            <a:ext cx="601034" cy="278090"/>
          </a:xfrm>
          <a:prstGeom prst="rect">
            <a:avLst/>
          </a:prstGeom>
        </p:spPr>
      </p:pic>
      <p:pic>
        <p:nvPicPr>
          <p:cNvPr id="84" name="Afbeelding 8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5883" y="4310640"/>
            <a:ext cx="601034" cy="278090"/>
          </a:xfrm>
          <a:prstGeom prst="rect">
            <a:avLst/>
          </a:prstGeom>
        </p:spPr>
      </p:pic>
      <p:pic>
        <p:nvPicPr>
          <p:cNvPr id="85" name="Afbeelding 8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472" y="6139440"/>
            <a:ext cx="601034" cy="278090"/>
          </a:xfrm>
          <a:prstGeom prst="rect">
            <a:avLst/>
          </a:prstGeom>
        </p:spPr>
      </p:pic>
      <p:pic>
        <p:nvPicPr>
          <p:cNvPr id="86" name="Afbeelding 8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5883" y="6139440"/>
            <a:ext cx="601034" cy="278090"/>
          </a:xfrm>
          <a:prstGeom prst="rect">
            <a:avLst/>
          </a:prstGeom>
        </p:spPr>
      </p:pic>
      <p:pic>
        <p:nvPicPr>
          <p:cNvPr id="87" name="Afbeelding 8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472" y="7968240"/>
            <a:ext cx="601034" cy="278090"/>
          </a:xfrm>
          <a:prstGeom prst="rect">
            <a:avLst/>
          </a:prstGeom>
        </p:spPr>
      </p:pic>
      <p:pic>
        <p:nvPicPr>
          <p:cNvPr id="88" name="Afbeelding 8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5883" y="7968240"/>
            <a:ext cx="601034" cy="278090"/>
          </a:xfrm>
          <a:prstGeom prst="rect">
            <a:avLst/>
          </a:prstGeom>
        </p:spPr>
      </p:pic>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Logonaam visitekaartj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thema">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thema">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DB07F7-0BBC-4F82-811A-11EDF548596E}">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615FD88A-5547-42CF-9785-BBD2018BAF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6ADB130-980F-477F-9EBE-BFD4DEE44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107</Words>
  <Application>Microsoft Office PowerPoint</Application>
  <PresentationFormat>Aangepast</PresentationFormat>
  <Paragraphs>10</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Cambria</vt:lpstr>
      <vt:lpstr>Logonaam visitekaartje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2011-06-28T20:16:38Z</dcterms:created>
  <dcterms:modified xsi:type="dcterms:W3CDTF">2014-01-23T11:13:50Z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