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3" autoAdjust="0"/>
    <p:restoredTop sz="92214" autoAdjust="0"/>
  </p:normalViewPr>
  <p:slideViewPr>
    <p:cSldViewPr snapToGrid="0" showGuides="1">
      <p:cViewPr varScale="1">
        <p:scale>
          <a:sx n="81" d="100"/>
          <a:sy n="81" d="100"/>
        </p:scale>
        <p:origin x="1590" y="78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7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A48AAFA-6B67-4399-AE73-6D8B12A61139}" type="datetime1">
              <a:rPr lang="nl-NL" smtClean="0"/>
              <a:pPr algn="r" rtl="0"/>
              <a:t>28-1-2014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6589997A-61F0-4889-A80B-53E8F623DDFB}" type="datetime1">
              <a:rPr lang="nl-NL" noProof="0" smtClean="0"/>
              <a:pPr algn="r"/>
              <a:t>28-1-2014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Wees niet verlegen! Als u uw eigen bericht wilt toevoegen of wilt laten weten van wie</a:t>
            </a:r>
            <a:r>
              <a:rPr lang="nl-NL" baseline="0" noProof="0" dirty="0" smtClean="0"/>
              <a:t> deze kaart afkomstig is, selecteert u de tekst op deze pagina en voert u uw tekst in.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noProof="0" dirty="0" smtClean="0"/>
              <a:t>Wees niet verlegen! Als u uw eigen bericht wilt toevoegen of wilt laten weten van wie</a:t>
            </a:r>
            <a:r>
              <a:rPr lang="nl-NL" baseline="0" noProof="0" dirty="0" smtClean="0"/>
              <a:t> deze kaart afkomstig is, selecteert u de tekst op deze pagina en voert u uw tekst in.</a:t>
            </a:r>
            <a:endParaRPr lang="nl-NL" noProof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- en achterkant van kaart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nnenkant van 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" name="Vrije vorm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Vrije vorm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Vrije vorm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Vrije vorm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Vrije vorm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Vrije vorm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Vrije vorm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Vrije vorm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Vrije vorm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Vrije vorm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Vrije vorm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Vrije vorm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Vrije vorm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Vrije vorm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Vrije vorm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Vrije vorm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Vrije vorm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Vrije vorm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Vrije vorm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Vrije vorm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Vrije vorm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Vrije vorm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Vrije vorm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Vrije vorm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Vrije vorm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Vrije vorm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Vrije vorm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Vrije vorm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Vrije vorm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Vrije vorm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Vrije vorm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Vrije vorm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Vrije vorm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Vrije vorm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Vrije vorm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Vrije vorm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Vrije vorm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Vrije vorm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Vrije vorm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Vrije vorm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Vrije vorm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Vrije vorm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Vrije vorm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Vrije vorm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Vrije vorm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Vrije vorm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Vrije vorm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Vrije vorm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Vrije vorm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Vrije vorm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Vrije vorm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Vrije vorm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Vrije vorm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Vrije vorm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Vrije vorm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Vrije vorm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Vrije vorm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Vrije vorm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Vrije vorm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Vrije vorm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Vrije vorm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Vrije vorm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Vrije vorm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Vrije vorm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Vrije vorm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Vrije vorm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Vrije vorm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Vrije vorm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Vrije vorm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Vrije vorm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Afbeelding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Afbeelding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Afbeelding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Afbeelding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Ovaal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87" name="Ovaal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88" name="Vrije vorm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89" name="Ovaal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0" name="Vrije vorm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1" name="Vrije vorm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92" name="Ovaal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3" name="Ovaal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4" name="Vrije vorm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5" name="Ovaal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6" name="Ovaal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7" name="Ovaal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8" name="Ovaal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9" name="Ovaal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0" name="Ovaal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1" name="Ovaal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2" name="Ovaal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3" name="Ovaal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4" name="Vrije vorm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05" name="Ovaal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6" name="Ovaal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7" name="Ovaal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8" name="Ovaal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09" name="Ovaal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0" name="Ovaal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1" name="Vrije vorm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2" name="Vrije vorm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3" name="Ovaal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4" name="Vrije vorm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5" name="Ovaal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6" name="Vrije vorm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17" name="Ovaal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8" name="Ovaal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9" name="Ovaal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0" name="Vrije vorm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1" name="Ovaal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2" name="Ovaal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3" name="Ovaal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4" name="Ovaal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5" name="Ovaal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6" name="Ovaal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7" name="Vrije vorm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8" name="Ovaal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29" name="Ovaal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0" name="Ovaal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1" name="Ovaal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2" name="Vrije vorm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3" name="Ovaal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4" name="Ovaal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5" name="Ovaal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6" name="Ovaal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7" name="Ovaal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8" name="Ovaal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9" name="Vrije vorm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0" name="Vrije vorm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1" name="Vrije vorm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2" name="Vrije vorm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3" name="Vrije vorm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4" name="Vrije vorm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5" name="Vrije vorm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6" name="Vrije vorm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7" name="Vrije vorm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8" name="Vrije vorm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9" name="Vrije vorm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0" name="Ovaal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1" name="Ovaal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2" name="Ovaal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3" name="Ovaal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4" name="Ovaal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5" name="Ovaal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6" name="Vrije vorm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7" name="Vrije vorm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8" name="Vrije vorm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9" name="Vrije vorm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0" name="Vrije vorm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1" name="Vrije vorm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2" name="Vrije vorm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3" name="Vrije vorm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4" name="Vrije vorm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5" name="Vrije vorm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6" name="Vrije vorm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67" name="Vrije vorm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pic>
        <p:nvPicPr>
          <p:cNvPr id="168" name="Afbeelding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3069-039A-4152-A59E-34B3C4AFDD0A}" type="datetime1">
              <a:rPr lang="nl-NL" noProof="0" smtClean="0"/>
              <a:pPr/>
              <a:t>28-1-2014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sz="5400" dirty="0" smtClean="0"/>
              <a:t>Van harte gefeliciteerd!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nl-NL" dirty="0" smtClean="0"/>
              <a:t>Voor een </a:t>
            </a:r>
            <a:r>
              <a:rPr lang="nl-NL" dirty="0" smtClean="0"/>
              <a:t>heel </a:t>
            </a:r>
            <a:r>
              <a:rPr lang="nl-NL" dirty="0" smtClean="0"/>
              <a:t>speciaal iemand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jaardagskaart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Aangepast</PresentationFormat>
  <Paragraphs>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Verjaardagskaart</vt:lpstr>
      <vt:lpstr>Van harte gefeliciteerd!</vt:lpstr>
      <vt:lpstr>Voor een heel speciaal iemand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2014-01-28T13:29:49Z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