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 rtl="0">
      <a:defRPr lang="nl-N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5" autoAdjust="0"/>
    <p:restoredTop sz="93529" autoAdjust="0"/>
  </p:normalViewPr>
  <p:slideViewPr>
    <p:cSldViewPr>
      <p:cViewPr varScale="1">
        <p:scale>
          <a:sx n="85" d="100"/>
          <a:sy n="85" d="100"/>
        </p:scale>
        <p:origin x="2376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11C268A-BFCB-453D-98AB-C5A49603E18A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640F3360-825E-4ED1-9A50-F0FD9C0B1E11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Pas dit vaandel aan met uw eigen bericht. Selecteer de letter en voeg uw eigen tekst toe. U kunt per dia één teken gebruiken.</a:t>
            </a:r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fgeronde rechthoek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i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j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ui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sz="2207" dirty="0"/>
          </a:p>
        </p:txBody>
      </p:sp>
      <p:cxnSp>
        <p:nvCxnSpPr>
          <p:cNvPr id="10" name="Rechte verbindingslij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nl-NL" dirty="0" smtClean="0"/>
              <a:t>x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320" dirty="0" smtClean="0"/>
              <a:t>Knip langs de stippellijn</a:t>
            </a:r>
            <a:endParaRPr lang="nl-NL" sz="132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7E8BD50-7396-4172-90A0-BED295DE38CC}" type="datetime1">
              <a:rPr lang="nl-NL" smtClean="0"/>
              <a:t>18-12-2013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ANDEL VOOR MEISJE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Office PowerPoint</Application>
  <PresentationFormat>Aangepast</PresentationFormat>
  <Paragraphs>45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VAANDEL VOOR MEISJE A</vt:lpstr>
      <vt:lpstr>h</vt:lpstr>
      <vt:lpstr>o</vt:lpstr>
      <vt:lpstr>e</vt:lpstr>
      <vt:lpstr>r</vt:lpstr>
      <vt:lpstr>a</vt:lpstr>
      <vt:lpstr>e</vt:lpstr>
      <vt:lpstr>e</vt:lpstr>
      <vt:lpstr>n</vt:lpstr>
      <vt:lpstr>m</vt:lpstr>
      <vt:lpstr>e</vt:lpstr>
      <vt:lpstr>i</vt:lpstr>
      <vt:lpstr>s</vt:lpstr>
      <vt:lpstr>j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2013-12-18T10:10:23Z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