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7F5511C3-3ECB-4070-9822-FEF4201DD45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C29C999-F2AE-4FD6-A945-66B7381EB0A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EC7B9-A65E-42D4-88E5-18E6C9D57A27}" type="datetime1">
              <a:rPr lang="nl-NL" smtClean="0"/>
              <a:t>29-7-2021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8E5BE74-41A6-4C46-B4DC-818156BB849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3579DF1-4F13-4601-A03F-C2BECC63BB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DE1BC-37BA-46D3-8117-CCA44B724B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5740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noProof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93733-2443-4B96-BD45-265950FD3431}" type="datetime1">
              <a:rPr lang="nl-NL" smtClean="0"/>
              <a:pPr/>
              <a:t>29-7-2021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B802C-5CF5-4F7B-A568-1BD7AE9C2EB7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363533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1B802C-5CF5-4F7B-A568-1BD7AE9C2E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5292442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6.png" Id="rId3" /><Relationship Type="http://schemas.openxmlformats.org/officeDocument/2006/relationships/image" Target="/ppt/media/image52.pn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rtlCol="0" anchor="b">
            <a:normAutofit/>
          </a:bodyPr>
          <a:lstStyle>
            <a:lvl1pPr algn="ctr" rtl="0">
              <a:defRPr sz="2400" b="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 rtlCol="0">
            <a:normAutofit/>
          </a:bodyPr>
          <a:lstStyle>
            <a:lvl1pPr marL="0" indent="0" algn="ctr" rtl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C9DA1B-B775-47C7-BCD4-6170B425A5EA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ep 6"/>
          <p:cNvGrpSpPr/>
          <p:nvPr/>
        </p:nvGrpSpPr>
        <p:grpSpPr>
          <a:xfrm>
            <a:off x="-16934" y="0"/>
            <a:ext cx="12231160" cy="6856214"/>
            <a:chOff x="-16934" y="0"/>
            <a:chExt cx="12231160" cy="6856214"/>
          </a:xfrm>
        </p:grpSpPr>
        <p:pic>
          <p:nvPicPr>
            <p:cNvPr id="16" name="Afbeelding 15" descr="HD-PanelTitle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6" name="Rechthoek 25"/>
            <p:cNvSpPr/>
            <p:nvPr/>
          </p:nvSpPr>
          <p:spPr>
            <a:xfrm>
              <a:off x="2328332" y="1540931"/>
              <a:ext cx="7543802" cy="3835401"/>
            </a:xfrm>
            <a:prstGeom prst="rect">
              <a:avLst/>
            </a:prstGeom>
            <a:noFill/>
            <a:ln w="15875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7" name="Afbeelding 16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6934" y="3147609"/>
              <a:ext cx="2478024" cy="612648"/>
            </a:xfrm>
            <a:prstGeom prst="rect">
              <a:avLst/>
            </a:prstGeom>
          </p:spPr>
        </p:pic>
        <p:pic>
          <p:nvPicPr>
            <p:cNvPr id="20" name="Afbeelding 19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36202" y="3147609"/>
              <a:ext cx="2478024" cy="612648"/>
            </a:xfrm>
            <a:prstGeom prst="rect">
              <a:avLst/>
            </a:prstGeom>
          </p:spPr>
        </p:pic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rtlCol="0" anchor="b">
            <a:noAutofit/>
          </a:bodyPr>
          <a:lstStyle>
            <a:lvl1pPr algn="ctr" rtl="0">
              <a:defRPr sz="5400">
                <a:effectLst/>
              </a:defRPr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2692398" y="3657597"/>
            <a:ext cx="6815669" cy="132080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nl-NL" noProof="0"/>
              <a:t>Klik om de subtitelstijl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 rtlCol="0"/>
          <a:lstStyle/>
          <a:p>
            <a:pPr rtl="0"/>
            <a:fld id="{51494481-ABFC-432A-AA93-04458CCDF549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rtlCol="0" anchor="ctr">
            <a:normAutofit/>
          </a:bodyPr>
          <a:lstStyle>
            <a:lvl1pPr algn="ctr" rtl="0">
              <a:defRPr sz="3200" b="0" cap="none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rtlCol="0" anchor="ctr">
            <a:normAutofit/>
          </a:bodyPr>
          <a:lstStyle>
            <a:lvl1pPr marL="0" indent="0" algn="ctr" rtl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A71539-D7B2-41FE-9E63-0E54E6E5323D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rtlCol="0" anchor="ctr">
            <a:normAutofit/>
          </a:bodyPr>
          <a:lstStyle>
            <a:lvl1pPr algn="ctr" rtl="0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nl-NL" noProof="0" dirty="0"/>
              <a:t>Klik om stijl te bewerken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rtlCol="0" anchor="ctr">
            <a:normAutofit/>
          </a:bodyPr>
          <a:lstStyle>
            <a:lvl1pPr marL="0" indent="0" algn="r" rtl="0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rtlCol="0" anchor="ctr">
            <a:normAutofit/>
          </a:bodyPr>
          <a:lstStyle>
            <a:lvl1pPr marL="0" indent="0" algn="ctr" rtl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DC2C40-C2C7-410C-AF65-5CD4B8659AE8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  <p:sp>
        <p:nvSpPr>
          <p:cNvPr id="14" name="Tekstvak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nl-NL" sz="8000" noProof="0">
                <a:solidFill>
                  <a:schemeClr val="tx1"/>
                </a:solidFill>
                <a:effectLst/>
              </a:rPr>
              <a:t>‘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 rtl="0"/>
            <a:r>
              <a:rPr lang="nl-NL" sz="8000" noProof="0">
                <a:solidFill>
                  <a:schemeClr val="tx1"/>
                </a:solidFill>
                <a:effectLst/>
              </a:rPr>
              <a:t>’</a:t>
            </a:r>
          </a:p>
        </p:txBody>
      </p:sp>
      <p:cxnSp>
        <p:nvCxnSpPr>
          <p:cNvPr id="19" name="Rechte verbindingslijn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rtlCol="0" anchor="b">
            <a:normAutofit/>
          </a:bodyPr>
          <a:lstStyle>
            <a:lvl1pPr algn="l" rtl="0">
              <a:defRPr sz="3200" b="0" cap="none"/>
            </a:lvl1pPr>
          </a:lstStyle>
          <a:p>
            <a:pPr rtl="0"/>
            <a:r>
              <a:rPr lang="nl-NL" noProof="0" dirty="0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rtlCol="0" anchor="t">
            <a:normAutofit/>
          </a:bodyPr>
          <a:lstStyle>
            <a:lvl1pPr marL="0" indent="0" algn="l" rtl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1C681C-D86A-4419-9D88-B0391F0764F5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 met c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rtlCol="0" anchor="ctr">
            <a:normAutofit/>
          </a:bodyPr>
          <a:lstStyle>
            <a:lvl1pPr algn="ctr" rtl="0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23" name="Tijdelijke aanduiding voor tekst 2"/>
          <p:cNvSpPr>
            <a:spLocks noGrp="1"/>
          </p:cNvSpPr>
          <p:nvPr>
            <p:ph type="body" idx="13" hasCustomPrompt="1"/>
          </p:nvPr>
        </p:nvSpPr>
        <p:spPr>
          <a:xfrm>
            <a:off x="1295401" y="3639312"/>
            <a:ext cx="9609668" cy="886968"/>
          </a:xfrm>
        </p:spPr>
        <p:txBody>
          <a:bodyPr rtlCol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rtlCol="0" anchor="t">
            <a:normAutofit/>
          </a:bodyPr>
          <a:lstStyle>
            <a:lvl1pPr marL="0" indent="0" algn="l" rtl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DA8EA7-82D3-458C-8C8E-1D758D973270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  <p:sp>
        <p:nvSpPr>
          <p:cNvPr id="12" name="Tekstvak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nl-NL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 rtl="0"/>
            <a:r>
              <a:rPr lang="nl-NL" sz="8000" noProof="0">
                <a:solidFill>
                  <a:schemeClr val="tx1"/>
                </a:solidFill>
                <a:effectLst/>
              </a:rPr>
              <a:t>’</a:t>
            </a:r>
          </a:p>
        </p:txBody>
      </p:sp>
      <p:cxnSp>
        <p:nvCxnSpPr>
          <p:cNvPr id="26" name="Rechte verbindingslijn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 marL="0" rtl="0">
              <a:defRPr lang="en-US" b="0" dirty="0"/>
            </a:lvl1pPr>
          </a:lstStyle>
          <a:p>
            <a:pPr marL="0" lvl="0" rtl="0"/>
            <a:r>
              <a:rPr lang="nl-NL" noProof="0"/>
              <a:t>Klik om stijl te bewerken</a:t>
            </a:r>
          </a:p>
        </p:txBody>
      </p:sp>
      <p:sp>
        <p:nvSpPr>
          <p:cNvPr id="20" name="Tijdelijke aanduiding voor tekst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rtlCol="0" anchor="t">
            <a:normAutofit/>
          </a:bodyPr>
          <a:lstStyle>
            <a:lvl1pPr marL="0" indent="0" algn="l" rtl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CC0DAE-C4DA-4874-952A-5ECDFDF21D90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ctr" rtl="0"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rtl="0">
              <a:defRPr/>
            </a:lvl1pPr>
          </a:lstStyle>
          <a:p>
            <a:pPr lvl="0" rtl="0"/>
            <a:r>
              <a:rPr lang="nl-NL" noProof="0" dirty="0"/>
              <a:t>Klikken om de tekststijl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A37D86-DD6C-46D4-B10B-CBC044600C54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rtlCol="0" anchor="t"/>
          <a:lstStyle>
            <a:lvl1pPr rtl="0">
              <a:defRPr/>
            </a:lvl1pPr>
          </a:lstStyle>
          <a:p>
            <a:pPr lvl="0" rtl="0"/>
            <a:r>
              <a:rPr lang="nl-NL" noProof="0" dirty="0"/>
              <a:t>Klikken om de tekststijl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8C7E8D-11F7-49EA-86F3-433F21C04957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echte verbindingslijn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nl-NL" noProof="0" dirty="0"/>
              <a:t>Klikken om de tekststijl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AF7F53-F9FB-4460-A0F1-2205FB5FA0A9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97799C9-84D9-46D2-A11E-BCF8A720529D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rtlCol="0" anchor="b">
            <a:normAutofit/>
          </a:bodyPr>
          <a:lstStyle>
            <a:lvl1pPr algn="ctr" rtl="0">
              <a:defRPr sz="4400" b="0" cap="none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2015067" y="3846051"/>
            <a:ext cx="8158690" cy="954547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C3EF6F-A780-4C9C-9BAE-A3D7E6E42AA7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  <p:cxnSp>
        <p:nvCxnSpPr>
          <p:cNvPr id="16" name="Rechte verbindingslijn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,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Rechte verbindingslijn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1298448" y="2560320"/>
            <a:ext cx="4718304" cy="3310128"/>
          </a:xfrm>
        </p:spPr>
        <p:txBody>
          <a:bodyPr rtlCol="0">
            <a:normAutofit/>
          </a:bodyPr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6181344" y="2560320"/>
            <a:ext cx="4718304" cy="3310128"/>
          </a:xfrm>
        </p:spPr>
        <p:txBody>
          <a:bodyPr rtlCol="0">
            <a:normAutofit/>
          </a:bodyPr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DE4A06-4B50-4094-9645-815A7F1DEC93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84065D-F351-4B03-BD91-D8A6B8D4B362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1295400" y="2658533"/>
            <a:ext cx="4718304" cy="576262"/>
          </a:xfrm>
        </p:spPr>
        <p:txBody>
          <a:bodyPr rtlCol="0" anchor="b">
            <a:noAutofit/>
          </a:bodyPr>
          <a:lstStyle>
            <a:lvl1pPr marL="0" indent="0">
              <a:spcBef>
                <a:spcPts val="672"/>
              </a:spcBef>
              <a:spcAft>
                <a:spcPts val="600"/>
              </a:spcAft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1295400" y="3243262"/>
            <a:ext cx="4718304" cy="2632605"/>
          </a:xfrm>
        </p:spPr>
        <p:txBody>
          <a:bodyPr rtlCol="0" anchor="t">
            <a:normAutofit/>
          </a:bodyPr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180670" y="2658533"/>
            <a:ext cx="4718304" cy="576262"/>
          </a:xfrm>
        </p:spPr>
        <p:txBody>
          <a:bodyPr rtlCol="0" anchor="b">
            <a:noAutofit/>
          </a:bodyPr>
          <a:lstStyle>
            <a:lvl1pPr marL="0" indent="0">
              <a:spcBef>
                <a:spcPts val="672"/>
              </a:spcBef>
              <a:spcAft>
                <a:spcPts val="600"/>
              </a:spcAft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6180670" y="3243262"/>
            <a:ext cx="4718304" cy="2632605"/>
          </a:xfrm>
        </p:spPr>
        <p:txBody>
          <a:bodyPr rtlCol="0" anchor="t">
            <a:normAutofit/>
          </a:bodyPr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824DCE8-F285-42AE-84E7-1C5BA3E12C8B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  <p:cxnSp>
        <p:nvCxnSpPr>
          <p:cNvPr id="18" name="Rechte verbindingslijn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99A0DA-AE10-495E-8DF1-4D9216822FE8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43B7AD-2E74-4A39-9025-D7F6F01E166D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rtlCol="0" anchor="b">
            <a:normAutofit/>
          </a:bodyPr>
          <a:lstStyle>
            <a:lvl1pPr algn="ctr" rtl="0">
              <a:defRPr sz="2400" b="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rtlCol="0" anchor="ctr">
            <a:normAutofit/>
          </a:bodyPr>
          <a:lstStyle>
            <a:lvl1pPr rtl="0">
              <a:defRPr/>
            </a:lvl1pPr>
          </a:lstStyle>
          <a:p>
            <a:pPr lvl="0" rtl="0"/>
            <a:r>
              <a:rPr lang="nl-NL" noProof="0" dirty="0"/>
              <a:t>Klikken om de tekststijl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rtlCol="0" anchor="t">
            <a:normAutofit/>
          </a:bodyPr>
          <a:lstStyle>
            <a:lvl1pPr marL="0" indent="0" algn="ctr" rtl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EDE696-8681-4AB0-A919-A3726DDDE83B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  <p:cxnSp>
        <p:nvCxnSpPr>
          <p:cNvPr id="16" name="Rechte verbindingslijn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rtlCol="0" anchor="b">
            <a:normAutofit/>
          </a:bodyPr>
          <a:lstStyle>
            <a:lvl1pPr algn="ctr" rtl="0">
              <a:defRPr sz="2800" b="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17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rtlCol="0" anchor="t">
            <a:normAutofit/>
          </a:bodyPr>
          <a:lstStyle>
            <a:lvl1pPr marL="0" indent="0" algn="ctr" rtl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B44EC7-8206-4C3B-9D89-5DFFD3A9E99B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image" Target="/ppt/media/image43.png" Id="rId20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34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ep 6"/>
          <p:cNvGrpSpPr/>
          <p:nvPr/>
        </p:nvGrpSpPr>
        <p:grpSpPr>
          <a:xfrm>
            <a:off x="-15736" y="0"/>
            <a:ext cx="12229962" cy="6856214"/>
            <a:chOff x="-15736" y="0"/>
            <a:chExt cx="12229962" cy="6856214"/>
          </a:xfrm>
        </p:grpSpPr>
        <p:pic>
          <p:nvPicPr>
            <p:cNvPr id="8" name="Afbeelding 7" descr="H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9" name="Rechthoek 8"/>
            <p:cNvSpPr/>
            <p:nvPr/>
          </p:nvSpPr>
          <p:spPr>
            <a:xfrm>
              <a:off x="608012" y="609600"/>
              <a:ext cx="10972800" cy="5638800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Afbeelding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5736" y="3153832"/>
              <a:ext cx="777240" cy="606425"/>
            </a:xfrm>
            <a:prstGeom prst="rect">
              <a:avLst/>
            </a:prstGeom>
          </p:spPr>
        </p:pic>
        <p:pic>
          <p:nvPicPr>
            <p:cNvPr id="11" name="Afbeelding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6986" y="3153832"/>
              <a:ext cx="777240" cy="606425"/>
            </a:xfrm>
            <a:prstGeom prst="rect">
              <a:avLst/>
            </a:prstGeom>
          </p:spPr>
        </p:pic>
      </p:grp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74FCFB7C-4828-489E-970A-5DD4251DAD08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1" r:id="rId3"/>
    <p:sldLayoutId id="2147483669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36705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Organisch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Organic</ap:Template>
  <ap:TotalTime>13</ap:TotalTime>
  <ap:Words>1</ap:Words>
  <ap:PresentationFormat>Breedbeeld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Garamond</vt:lpstr>
      <vt:lpstr>Organisch</vt:lpstr>
      <vt:lpstr>PowerPoint-presentatie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2014-09-12T17:26:41Z</dcterms:created>
  <dcterms:modified xsi:type="dcterms:W3CDTF">2021-07-29T09:42:27Z</dcterms:modified>
</cp:coreProperties>
</file>