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21E8D44-BB77-4640-954C-8077A55AC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16CE5E1-B053-4987-B171-6D796D0783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13F36-A9E4-4B77-8E37-95D4381400B5}" type="datetime1">
              <a:rPr lang="nl-NL" smtClean="0"/>
              <a:t>29-7-2021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605FC53-F90F-4797-8A96-4E88CC9400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DBCC86-5136-450E-9E23-13F289FA6F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E30B3-BE4E-4CA3-BCAA-98B7307BF6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9843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0EFBA-4826-4658-B98B-C49F49846150}" type="datetime1">
              <a:rPr lang="nl-NL" smtClean="0"/>
              <a:pPr/>
              <a:t>29-7-2021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DACEA-8862-4844-A256-4F8EAB7616F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4038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DACEA-8862-4844-A256-4F8EAB7616F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087385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Afbeelding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 rtl="0">
              <a:defRPr sz="24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37983C-033C-4894-9BC7-C913C96E9AEC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Afbeelding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hoe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 rtl="0">
              <a:defRPr sz="54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6FC8FA-58D4-48C6-89BC-FD6326F49343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Afbeelding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CC663A-2B02-4608-9B69-8B3DD5370311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Afbeelding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hthoe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13E244-F108-4062-9BB6-40BF434D2876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6" name="Tekstvak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l-NL" sz="7200" noProof="0">
                <a:solidFill>
                  <a:schemeClr val="tx1"/>
                </a:solidFill>
                <a:effectLst/>
              </a:rPr>
              <a:t>‘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nl-NL" sz="7200" noProof="0">
                <a:solidFill>
                  <a:schemeClr val="tx1"/>
                </a:solidFill>
                <a:effectLst/>
              </a:rPr>
              <a:t>’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Afbeelding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hthoe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88031C-A965-4B35-B4F6-F454B96F1171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Afbeelding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hthoe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FA5604-737A-475D-97F7-BEF9F0ECC83A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Afbeelding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hthoe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hthoe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9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0" name="Tijdelijke aanduiding voor afbeelding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1" name="Tijdelijke aanduiding voor tekst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2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3" name="Tijdelijke aanduiding voor afbeelding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4" name="Tijdelijke aanduiding voor tekst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6" name="Tijdelijke aanduiding voor afbeelding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7" name="Tijdelijke aanduiding voor tekst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83A69-017D-497E-BD57-B510DC14A581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Afbeelding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hoe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4BAD36-25AA-44D8-B1A0-D44F63FCF866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hthoe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E16ACBA5-07BB-4A7E-BFCB-FE4E339C96A8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Afbeelding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hthoe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hthoe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DDC56A-D909-4191-9470-A5B615582EA2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Afbeelding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hoe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 rtl="0">
              <a:defRPr sz="36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B6A7F0-76BF-495F-A3B4-C5D6C08FFC81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Afbeelding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CA3249-19EE-415A-9CB3-193A3B53444F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Afbeelding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hthoe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35D791-19E8-40BE-9F70-5A445BFFCD6E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Afbeelding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hthoe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497B99-5155-4FFE-9FD3-0AC5CF9DEBC2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932F56-F80A-4186-9597-46A9E9E62B5A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Afbeelding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 rtl="0">
              <a:defRPr sz="3600"/>
            </a:lvl1pPr>
          </a:lstStyle>
          <a:p>
            <a:pPr rtl="0"/>
            <a:r>
              <a:rPr lang="nl-NL" noProof="0" dirty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9B2014-BC4E-4235-B9C7-A5CE6A1F7159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Afbeelding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 rtl="0">
              <a:defRPr sz="36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67FADE-0615-4615-B659-C13750A7268E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926E9B-EA0D-4128-99DB-289AF87A1614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 sz="5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theme/theme12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TM00001032</ap:Template>
  <ap:TotalTime>18</ap:TotalTime>
  <ap:Words>1</ap:Words>
  <ap:PresentationFormat>Breedbeeld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Trebuchet MS</vt:lpstr>
      <vt:lpstr>TM04033917[[fn=Berlin]]_novariants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2015-09-21T23:12:49Z</dcterms:created>
  <dcterms:modified xsi:type="dcterms:W3CDTF">2021-07-29T09:27:40Z</dcterms:modified>
</cp:coreProperties>
</file>