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17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BE981-208C-4985-B05B-757591E837B7}" type="datetime1">
              <a:rPr lang="nl-NL" smtClean="0"/>
              <a:t>13-8-2013</a:t>
            </a:fld>
            <a:endParaRPr lang="nl-NL" dirty="0"/>
          </a:p>
        </p:txBody>
      </p:sp>
      <p:sp>
        <p:nvSpPr>
          <p:cNvPr id="4" name="Tijdelijke aanduiding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E216A-723A-4C86-89D1-BAD22160369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datum 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EB99A-85B5-4CCA-85A3-4A01F45271E4}" type="datetime1">
              <a:rPr lang="nl-NL" smtClean="0"/>
              <a:pPr/>
              <a:t>13-8-2013</a:t>
            </a:fld>
            <a:endParaRPr lang="nl-NL" dirty="0"/>
          </a:p>
        </p:txBody>
      </p:sp>
      <p:sp>
        <p:nvSpPr>
          <p:cNvPr id="4" name="Tijdelijke aanduiding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 smtClean="0"/>
              <a:t>Klik om hoofdtekststijlen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4"/>
            <a:endParaRPr lang="nl-NL" dirty="0"/>
          </a:p>
        </p:txBody>
      </p:sp>
      <p:sp>
        <p:nvSpPr>
          <p:cNvPr id="6" name="Tijdelijke aanduiding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4DD5-A74C-4EFE-ABD0-F7B6105E106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sro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vak 17"/>
          <p:cNvSpPr txBox="1"/>
          <p:nvPr/>
        </p:nvSpPr>
        <p:spPr>
          <a:xfrm>
            <a:off x="125769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nl-NL" sz="700" noProof="0" dirty="0" smtClean="0">
                <a:solidFill>
                  <a:schemeClr val="bg1"/>
                </a:solidFill>
              </a:rPr>
              <a:t>Onderwerp:</a:t>
            </a:r>
            <a:endParaRPr lang="nl-NL" sz="700" noProof="0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55756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nl-NL" sz="700" noProof="0" dirty="0" smtClean="0">
                <a:solidFill>
                  <a:schemeClr val="bg1"/>
                </a:solidFill>
              </a:rPr>
              <a:t>Onderwerp:</a:t>
            </a:r>
            <a:endParaRPr lang="nl-NL" sz="700" noProof="0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385744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nl-NL" sz="700" noProof="0" dirty="0" smtClean="0">
                <a:solidFill>
                  <a:schemeClr val="bg1"/>
                </a:solidFill>
              </a:rPr>
              <a:t>Onderwerp:</a:t>
            </a:r>
            <a:endParaRPr lang="nl-NL" sz="700" noProof="0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515732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nl-NL" sz="700" noProof="0" dirty="0" smtClean="0">
                <a:solidFill>
                  <a:schemeClr val="bg1"/>
                </a:solidFill>
              </a:rPr>
              <a:t>Onderwerp:</a:t>
            </a:r>
            <a:endParaRPr lang="nl-NL" sz="700" noProof="0" dirty="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645719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nl-NL" sz="700" noProof="0" dirty="0" smtClean="0">
                <a:solidFill>
                  <a:schemeClr val="bg1"/>
                </a:solidFill>
              </a:rPr>
              <a:t>Onderwerp:</a:t>
            </a:r>
            <a:endParaRPr lang="nl-NL" sz="700" noProof="0" dirty="0">
              <a:solidFill>
                <a:schemeClr val="bg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7757074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nl-NL" sz="700" noProof="0" dirty="0" smtClean="0">
                <a:solidFill>
                  <a:schemeClr val="bg1"/>
                </a:solidFill>
              </a:rPr>
              <a:t>Onderwerp:</a:t>
            </a:r>
            <a:endParaRPr lang="nl-NL" sz="700" noProof="0" dirty="0">
              <a:solidFill>
                <a:schemeClr val="bg1"/>
              </a:solidFill>
            </a:endParaRPr>
          </a:p>
        </p:txBody>
      </p:sp>
      <p:sp>
        <p:nvSpPr>
          <p:cNvPr id="140" name="Tekstvak 139"/>
          <p:cNvSpPr txBox="1"/>
          <p:nvPr/>
        </p:nvSpPr>
        <p:spPr>
          <a:xfrm>
            <a:off x="225245" y="131245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nl-NL" sz="1200" noProof="0" dirty="0" smtClean="0">
                <a:solidFill>
                  <a:schemeClr val="tx1"/>
                </a:solidFill>
                <a:latin typeface="+mj-lt"/>
              </a:rPr>
              <a:t>ma</a:t>
            </a:r>
            <a:endParaRPr lang="nl-NL" sz="1200" noProof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1" name="Tekstvak 140"/>
          <p:cNvSpPr txBox="1"/>
          <p:nvPr/>
        </p:nvSpPr>
        <p:spPr>
          <a:xfrm>
            <a:off x="246749" y="2188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nl-NL" sz="1200" noProof="0" dirty="0" smtClean="0">
                <a:solidFill>
                  <a:schemeClr val="tx1"/>
                </a:solidFill>
                <a:latin typeface="+mj-lt"/>
              </a:rPr>
              <a:t>di</a:t>
            </a:r>
            <a:endParaRPr lang="nl-NL" sz="1200" noProof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2" name="Tekstvak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nl-NL" sz="1200" noProof="0" dirty="0" smtClean="0">
                <a:solidFill>
                  <a:schemeClr val="tx1"/>
                </a:solidFill>
                <a:latin typeface="+mj-lt"/>
              </a:rPr>
              <a:t>wo</a:t>
            </a:r>
            <a:endParaRPr lang="nl-NL" sz="1200" noProof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3" name="Tekstvak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nl-NL" sz="1200" noProof="0" dirty="0" smtClean="0">
                <a:solidFill>
                  <a:schemeClr val="tx1"/>
                </a:solidFill>
                <a:latin typeface="+mj-lt"/>
              </a:rPr>
              <a:t>do</a:t>
            </a:r>
            <a:endParaRPr lang="nl-NL" sz="1200" noProof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4" name="Tekstvak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nl-NL" sz="1200" noProof="0" dirty="0" smtClean="0">
                <a:solidFill>
                  <a:schemeClr val="tx1"/>
                </a:solidFill>
                <a:latin typeface="+mj-lt"/>
              </a:rPr>
              <a:t>vr</a:t>
            </a:r>
            <a:endParaRPr lang="nl-NL" sz="1200" noProof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5" name="Tekstvak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nl-NL" sz="1200" noProof="0" dirty="0" smtClean="0">
                <a:solidFill>
                  <a:schemeClr val="tx1"/>
                </a:solidFill>
                <a:latin typeface="+mj-lt"/>
              </a:rPr>
              <a:t>za</a:t>
            </a:r>
            <a:endParaRPr lang="nl-NL" sz="1200" noProof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Tekstvak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nl-NL" sz="1200" noProof="0" dirty="0" smtClean="0">
                <a:solidFill>
                  <a:schemeClr val="tx1"/>
                </a:solidFill>
                <a:latin typeface="+mj-lt"/>
              </a:rPr>
              <a:t>zo</a:t>
            </a:r>
            <a:endParaRPr lang="nl-NL" sz="1200" noProof="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2" name="Groep 41"/>
          <p:cNvGrpSpPr/>
          <p:nvPr/>
        </p:nvGrpSpPr>
        <p:grpSpPr>
          <a:xfrm>
            <a:off x="873001" y="5435222"/>
            <a:ext cx="279123" cy="273807"/>
            <a:chOff x="4406900" y="5281613"/>
            <a:chExt cx="333375" cy="327025"/>
          </a:xfrm>
        </p:grpSpPr>
        <p:sp>
          <p:nvSpPr>
            <p:cNvPr id="81" name="Ovaal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82" name="Vrije vorm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83" name="Vrije vorm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84" name="Vrije vorm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85" name="Vrije vorm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</p:grpSp>
      <p:grpSp>
        <p:nvGrpSpPr>
          <p:cNvPr id="43" name="Groep 42"/>
          <p:cNvGrpSpPr/>
          <p:nvPr/>
        </p:nvGrpSpPr>
        <p:grpSpPr>
          <a:xfrm>
            <a:off x="861039" y="1993595"/>
            <a:ext cx="307036" cy="299061"/>
            <a:chOff x="4392613" y="1177925"/>
            <a:chExt cx="366713" cy="357188"/>
          </a:xfrm>
        </p:grpSpPr>
        <p:sp>
          <p:nvSpPr>
            <p:cNvPr id="77" name="Vrije vorm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8" name="Vrije vorm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9" name="Vrije vorm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80" name="Vrije vorm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</p:grpSp>
      <p:grpSp>
        <p:nvGrpSpPr>
          <p:cNvPr id="44" name="Groep 43"/>
          <p:cNvGrpSpPr/>
          <p:nvPr/>
        </p:nvGrpSpPr>
        <p:grpSpPr>
          <a:xfrm>
            <a:off x="861039" y="1137009"/>
            <a:ext cx="307036" cy="297732"/>
            <a:chOff x="4392613" y="157163"/>
            <a:chExt cx="366713" cy="355600"/>
          </a:xfrm>
        </p:grpSpPr>
        <p:sp>
          <p:nvSpPr>
            <p:cNvPr id="69" name="Vrije vorm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0" name="Vrije vorm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1" name="Vrije vorm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2" name="Vrije vorm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3" name="Vrije vorm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4" name="Vrije vorm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5" name="Vrije vorm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76" name="Vrije vorm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</p:grpSp>
      <p:grpSp>
        <p:nvGrpSpPr>
          <p:cNvPr id="45" name="Groep 44"/>
          <p:cNvGrpSpPr/>
          <p:nvPr/>
        </p:nvGrpSpPr>
        <p:grpSpPr>
          <a:xfrm>
            <a:off x="876989" y="3716070"/>
            <a:ext cx="271148" cy="283111"/>
            <a:chOff x="4411663" y="3225800"/>
            <a:chExt cx="323850" cy="338138"/>
          </a:xfrm>
        </p:grpSpPr>
        <p:sp>
          <p:nvSpPr>
            <p:cNvPr id="65" name="Vrije vorm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6" name="Vrije vorm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7" name="Vrije vorm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8" name="Vrije vorm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</p:grpSp>
      <p:grpSp>
        <p:nvGrpSpPr>
          <p:cNvPr id="46" name="Groep 45"/>
          <p:cNvGrpSpPr/>
          <p:nvPr/>
        </p:nvGrpSpPr>
        <p:grpSpPr>
          <a:xfrm>
            <a:off x="873001" y="4577972"/>
            <a:ext cx="279123" cy="273807"/>
            <a:chOff x="4406900" y="4259263"/>
            <a:chExt cx="333375" cy="327025"/>
          </a:xfrm>
        </p:grpSpPr>
        <p:sp>
          <p:nvSpPr>
            <p:cNvPr id="61" name="Ovaal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2" name="Ovaal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3" name="Vrije vorm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4" name="Vrije vorm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</p:grpSp>
      <p:grpSp>
        <p:nvGrpSpPr>
          <p:cNvPr id="47" name="Groep 46"/>
          <p:cNvGrpSpPr/>
          <p:nvPr/>
        </p:nvGrpSpPr>
        <p:grpSpPr>
          <a:xfrm>
            <a:off x="861039" y="6279845"/>
            <a:ext cx="307036" cy="299061"/>
            <a:chOff x="4392613" y="6326188"/>
            <a:chExt cx="366713" cy="357188"/>
          </a:xfrm>
        </p:grpSpPr>
        <p:sp>
          <p:nvSpPr>
            <p:cNvPr id="53" name="Vrije vorm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4" name="Ovaal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5" name="Ovaal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6" name="Vrije vorm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7" name="Vrije vorm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8" name="Vrije vorm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9" name="Vrije vorm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60" name="Vrije vorm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</p:grpSp>
      <p:grpSp>
        <p:nvGrpSpPr>
          <p:cNvPr id="48" name="Groep 47"/>
          <p:cNvGrpSpPr/>
          <p:nvPr/>
        </p:nvGrpSpPr>
        <p:grpSpPr>
          <a:xfrm>
            <a:off x="873001" y="2863472"/>
            <a:ext cx="279123" cy="273807"/>
            <a:chOff x="4406900" y="2216150"/>
            <a:chExt cx="333375" cy="327025"/>
          </a:xfrm>
        </p:grpSpPr>
        <p:sp>
          <p:nvSpPr>
            <p:cNvPr id="49" name="Ovaal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0" name="Vrije vorm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1" name="Vrije vorm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  <p:sp>
          <p:nvSpPr>
            <p:cNvPr id="52" name="Vrije vorm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noProof="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/>
          <a:lstStyle/>
          <a:p>
            <a:r>
              <a:rPr lang="nl-NL" noProof="0" dirty="0" smtClean="0"/>
              <a:t>Klik om de stijl te bewerken</a:t>
            </a:r>
            <a:endParaRPr lang="nl-NL" noProof="0" dirty="0"/>
          </a:p>
        </p:txBody>
      </p:sp>
      <p:sp>
        <p:nvSpPr>
          <p:cNvPr id="17" name="Tijdelijke aanduiding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411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Cursusnaam</a:t>
            </a:r>
          </a:p>
        </p:txBody>
      </p:sp>
      <p:sp>
        <p:nvSpPr>
          <p:cNvPr id="19" name="Tijdelijke aanduiding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405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Cursusnaam</a:t>
            </a:r>
          </a:p>
        </p:txBody>
      </p:sp>
      <p:sp>
        <p:nvSpPr>
          <p:cNvPr id="21" name="Tijdelijke aanduiding tekst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399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Cursusnaam</a:t>
            </a:r>
          </a:p>
        </p:txBody>
      </p:sp>
      <p:sp>
        <p:nvSpPr>
          <p:cNvPr id="23" name="Tijdelijke aanduiding tekst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393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Cursusnaam</a:t>
            </a:r>
          </a:p>
        </p:txBody>
      </p:sp>
      <p:sp>
        <p:nvSpPr>
          <p:cNvPr id="25" name="Tijdelijke aanduiding tekst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387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Cursusnaam</a:t>
            </a:r>
          </a:p>
        </p:txBody>
      </p:sp>
      <p:sp>
        <p:nvSpPr>
          <p:cNvPr id="27" name="Tijdelijke aanduiding tekst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38160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>
              <a:spcBef>
                <a:spcPts val="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Cursusnaam</a:t>
            </a:r>
          </a:p>
        </p:txBody>
      </p:sp>
      <p:sp>
        <p:nvSpPr>
          <p:cNvPr id="29" name="Tijdelijke aanduiding tekst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Datum</a:t>
            </a:r>
          </a:p>
        </p:txBody>
      </p:sp>
      <p:sp>
        <p:nvSpPr>
          <p:cNvPr id="31" name="Tijdelijke aanduiding tekst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86" name="Tijdelijke aanduiding tekst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87" name="Tijdelijke aanduiding tekst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88" name="Tijdelijke aanduiding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89" name="Tijdelijke aanduiding tekst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90" name="Tijdelijke aanduiding tekst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91" name="Tijdelijke aanduiding tekst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Datum</a:t>
            </a:r>
          </a:p>
        </p:txBody>
      </p:sp>
      <p:sp>
        <p:nvSpPr>
          <p:cNvPr id="93" name="Tijdelijke aanduiding tekst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94" name="Tijdelijke aanduiding tekst 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95" name="Tijdelijke aanduiding tekst 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96" name="Tijdelijke aanduiding tekst 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97" name="Tijdelijke aanduiding tekst 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98" name="Tijdelijke aanduiding tekst 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99" name="Tijdelijke aanduiding tekst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Datum</a:t>
            </a:r>
          </a:p>
        </p:txBody>
      </p:sp>
      <p:sp>
        <p:nvSpPr>
          <p:cNvPr id="101" name="Tijdelijke aanduiding tekst 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02" name="Tijdelijke aanduiding tekst 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03" name="Tijdelijke aanduiding tekst 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04" name="Tijdelijke aanduiding tekst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05" name="Tijdelijke aanduiding tekst 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06" name="Tijdelijke aanduiding tekst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07" name="Tijdelijke aanduiding tekst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Datum</a:t>
            </a:r>
          </a:p>
        </p:txBody>
      </p:sp>
      <p:sp>
        <p:nvSpPr>
          <p:cNvPr id="109" name="Tijdelijke aanduiding tekst 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10" name="Tijdelijke aanduiding tekst 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11" name="Tijdelijke aanduiding tekst 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12" name="Tijdelijke aanduiding tekst 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13" name="Tijdelijke aanduiding tekst 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14" name="Tijdelijke aanduiding tekst 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15" name="Tijdelijke aanduiding tekst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Datum</a:t>
            </a:r>
          </a:p>
        </p:txBody>
      </p:sp>
      <p:sp>
        <p:nvSpPr>
          <p:cNvPr id="117" name="Tijdelijke aanduiding tekst 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18" name="Tijdelijke aanduiding tekst 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19" name="Tijdelijke aanduiding tekst 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20" name="Tijdelijke aanduiding tekst 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21" name="Tijdelijke aanduiding tekst 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22" name="Tijdelijke aanduiding tekst 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23" name="Tijdelijke aanduiding tekst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Datum</a:t>
            </a:r>
          </a:p>
        </p:txBody>
      </p:sp>
      <p:sp>
        <p:nvSpPr>
          <p:cNvPr id="125" name="Tijdelijke aanduiding tekst 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26" name="Tijdelijke aanduiding tekst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27" name="Tijdelijke aanduiding tekst 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28" name="Tijdelijke aanduiding tekst 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29" name="Tijdelijke aanduiding tekst 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30" name="Tijdelijke aanduiding tekst 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31" name="Tijdelijke aanduiding tekst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Datum</a:t>
            </a:r>
          </a:p>
        </p:txBody>
      </p:sp>
      <p:sp>
        <p:nvSpPr>
          <p:cNvPr id="133" name="Tijdelijke aanduiding tekst 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34" name="Tijdelijke aanduiding tekst 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35" name="Tijdelijke aanduiding tekst 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36" name="Tijdelijke aanduiding tekst 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37" name="Tijdelijke aanduiding tekst 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38" name="Tijdelijke aanduiding tekst 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Hier notities invoeren</a:t>
            </a:r>
          </a:p>
        </p:txBody>
      </p:sp>
      <p:sp>
        <p:nvSpPr>
          <p:cNvPr id="139" name="Tijdelijke aanduiding tekst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nl-NL" noProof="0" dirty="0" smtClean="0"/>
              <a:t>Jaar</a:t>
            </a:r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Driehoek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8" name="Driehoek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9" name="Driehoek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0" name="Driehoek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2" name="Tijdelijke aanduiding titel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tekst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datum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F6063716-59FF-42E0-91C2-5FF15228A1A4}" type="datetime1">
              <a:rPr lang="nl-NL" smtClean="0"/>
              <a:pPr/>
              <a:t>13-8-2013</a:t>
            </a:fld>
            <a:endParaRPr lang="nl-NL" dirty="0"/>
          </a:p>
        </p:txBody>
      </p:sp>
      <p:sp>
        <p:nvSpPr>
          <p:cNvPr id="5" name="Tijdelijke aanduiding voettekst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dianummer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22FBE07B-6D1C-46F0-8383-E5D844F1BFA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Lesrooster</a:t>
            </a:r>
            <a:endParaRPr lang="nl-NL" dirty="0"/>
          </a:p>
        </p:txBody>
      </p:sp>
      <p:sp>
        <p:nvSpPr>
          <p:cNvPr id="4" name="Tijdelijke aanduiding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sz="850" dirty="0" smtClean="0"/>
              <a:t>Wiskunde 101</a:t>
            </a:r>
            <a:endParaRPr lang="nl-NL" sz="850" dirty="0"/>
          </a:p>
        </p:txBody>
      </p:sp>
      <p:sp>
        <p:nvSpPr>
          <p:cNvPr id="5" name="Tijdelijke aanduiding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l-NL" sz="850" dirty="0" smtClean="0"/>
              <a:t>Engels 101</a:t>
            </a:r>
            <a:endParaRPr lang="nl-NL" sz="850" dirty="0"/>
          </a:p>
        </p:txBody>
      </p:sp>
      <p:sp>
        <p:nvSpPr>
          <p:cNvPr id="6" name="Tijdelijke aanduiding teks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sz="850" dirty="0" smtClean="0"/>
              <a:t>Frans 101</a:t>
            </a:r>
            <a:endParaRPr lang="nl-NL" sz="850" dirty="0"/>
          </a:p>
        </p:txBody>
      </p:sp>
      <p:sp>
        <p:nvSpPr>
          <p:cNvPr id="7" name="Tijdelijke aanduiding tekst 6"/>
          <p:cNvSpPr>
            <a:spLocks noGrp="1"/>
          </p:cNvSpPr>
          <p:nvPr>
            <p:ph type="body" sz="quarter" idx="13"/>
          </p:nvPr>
        </p:nvSpPr>
        <p:spPr>
          <a:xfrm>
            <a:off x="5539356" y="641092"/>
            <a:ext cx="777240" cy="182880"/>
          </a:xfrm>
        </p:spPr>
        <p:txBody>
          <a:bodyPr/>
          <a:lstStyle/>
          <a:p>
            <a:r>
              <a:rPr lang="nl-NL" sz="850" dirty="0" smtClean="0"/>
              <a:t>Natuurkunde 101</a:t>
            </a:r>
            <a:endParaRPr lang="nl-NL" sz="850" dirty="0"/>
          </a:p>
        </p:txBody>
      </p:sp>
      <p:sp>
        <p:nvSpPr>
          <p:cNvPr id="8" name="Tijdelijke aanduiding tekst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sz="850" dirty="0" smtClean="0"/>
              <a:t>Computerles101</a:t>
            </a:r>
            <a:endParaRPr lang="nl-NL" sz="850" dirty="0"/>
          </a:p>
        </p:txBody>
      </p:sp>
      <p:sp>
        <p:nvSpPr>
          <p:cNvPr id="9" name="Tijdelijke aanduiding tekst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l-NL" sz="850" dirty="0" smtClean="0"/>
              <a:t>Kunst 101</a:t>
            </a:r>
            <a:endParaRPr lang="nl-NL" sz="850" dirty="0"/>
          </a:p>
        </p:txBody>
      </p:sp>
      <p:sp>
        <p:nvSpPr>
          <p:cNvPr id="10" name="Tijdelijke aanduiding tekst 9"/>
          <p:cNvSpPr>
            <a:spLocks noGrp="1"/>
          </p:cNvSpPr>
          <p:nvPr>
            <p:ph type="body" sz="quarter" idx="16"/>
          </p:nvPr>
        </p:nvSpPr>
        <p:spPr>
          <a:xfrm>
            <a:off x="236735" y="1061600"/>
            <a:ext cx="635794" cy="285465"/>
          </a:xfrm>
        </p:spPr>
        <p:txBody>
          <a:bodyPr/>
          <a:lstStyle/>
          <a:p>
            <a:r>
              <a:rPr lang="nl-NL" dirty="0" smtClean="0"/>
              <a:t>21 Okt</a:t>
            </a:r>
            <a:endParaRPr lang="nl-NL" dirty="0"/>
          </a:p>
        </p:txBody>
      </p:sp>
      <p:sp>
        <p:nvSpPr>
          <p:cNvPr id="89" name="Tijdelijke aanduiding tekst 8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0" name="Tijdelijke aanduiding tekst 8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1" name="Tijdelijke aanduiding tekst 9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2" name="Tijdelijke aanduiding tekst 9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3" name="Tijdelijke aanduiding tekst 9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4" name="Tijdelijke aanduiding tekst 9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tekst 1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nl-NL" dirty="0" smtClean="0"/>
              <a:t>22 Okt</a:t>
            </a:r>
            <a:endParaRPr lang="nl-NL" dirty="0"/>
          </a:p>
        </p:txBody>
      </p:sp>
      <p:sp>
        <p:nvSpPr>
          <p:cNvPr id="95" name="Tijdelijke aanduiding tekst 9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nl-NL" dirty="0" smtClean="0"/>
              <a:t>Tentamen – hoofdstuk 4</a:t>
            </a:r>
            <a:endParaRPr lang="nl-NL" dirty="0"/>
          </a:p>
        </p:txBody>
      </p:sp>
      <p:sp>
        <p:nvSpPr>
          <p:cNvPr id="96" name="Tijdelijke aanduiding tekst 9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7" name="Tijdelijke aanduiding tekst 9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8" name="Tijdelijke aanduiding tekst 9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9" name="Tijdelijke aanduiding tekst 9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0" name="Tijdelijke aanduiding tekst 9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6" name="Tijdelijke aanduiding tekst 2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nl-NL" dirty="0" smtClean="0"/>
              <a:t>23 Okt</a:t>
            </a:r>
            <a:endParaRPr lang="nl-NL" dirty="0"/>
          </a:p>
        </p:txBody>
      </p:sp>
      <p:sp>
        <p:nvSpPr>
          <p:cNvPr id="101" name="Tijdelijke aanduiding tekst 10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2" name="Tijdelijke aanduiding tekst 101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3" name="Tijdelijke aanduiding tekst 10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4" name="Tijdelijke aanduiding tekst 103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nl-NL" dirty="0" smtClean="0"/>
              <a:t>Vandaag geen les</a:t>
            </a:r>
            <a:endParaRPr lang="nl-NL" dirty="0"/>
          </a:p>
        </p:txBody>
      </p:sp>
      <p:sp>
        <p:nvSpPr>
          <p:cNvPr id="105" name="Tijdelijke aanduiding tekst 104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6" name="Tijdelijke aanduiding tekst 105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nl-NL" dirty="0" smtClean="0"/>
              <a:t>"</a:t>
            </a:r>
            <a:r>
              <a:rPr lang="nl-NL" dirty="0" err="1" smtClean="0"/>
              <a:t>Inspiration</a:t>
            </a:r>
            <a:r>
              <a:rPr lang="nl-NL" dirty="0" smtClean="0"/>
              <a:t> file" meenemen</a:t>
            </a:r>
            <a:endParaRPr lang="nl-NL" dirty="0"/>
          </a:p>
        </p:txBody>
      </p:sp>
      <p:sp>
        <p:nvSpPr>
          <p:cNvPr id="34" name="Tijdelijke aanduiding tekst 3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nl-NL" dirty="0" smtClean="0"/>
              <a:t>24 Okt</a:t>
            </a:r>
            <a:endParaRPr lang="nl-NL" dirty="0"/>
          </a:p>
        </p:txBody>
      </p:sp>
      <p:sp>
        <p:nvSpPr>
          <p:cNvPr id="107" name="Tijdelijke aanduiding tekst 106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8" name="Tijdelijke aanduiding tekst 107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9" name="Tijdelijke aanduiding tekst 108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0" name="Tijdelijke aanduiding tekst 109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1" name="Tijdelijke aanduiding tekst 110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2" name="Tijdelijke aanduiding tekst 111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2" name="Tijdelijke aanduiding tekst 41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nl-NL" dirty="0" smtClean="0"/>
              <a:t>25 Okt</a:t>
            </a:r>
            <a:endParaRPr lang="nl-NL" dirty="0"/>
          </a:p>
        </p:txBody>
      </p:sp>
      <p:sp>
        <p:nvSpPr>
          <p:cNvPr id="113" name="Tijdelijke aanduiding tekst 112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4" name="Tijdelijke aanduiding tekst 113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nl-NL" dirty="0"/>
              <a:t>Einddatum essay </a:t>
            </a:r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115" name="Tijdelijke aanduiding tekst 114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6" name="Tijdelijke aanduiding tekst 115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7" name="Tijdelijke aanduiding tekst 116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8" name="Tijdelijke aanduiding tekst 117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0" name="Tijdelijke aanduiding tekst 49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nl-NL" dirty="0" smtClean="0"/>
              <a:t>26 Okt</a:t>
            </a:r>
            <a:endParaRPr lang="nl-NL" dirty="0"/>
          </a:p>
        </p:txBody>
      </p:sp>
      <p:sp>
        <p:nvSpPr>
          <p:cNvPr id="119" name="Tijdelijke aanduiding tekst 118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0" name="Tijdelijke aanduiding tekst 119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1" name="Tijdelijke aanduiding tekst 120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2" name="Tijdelijke aanduiding tekst 121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3" name="Tijdelijke aanduiding tekst 122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4" name="Tijdelijke aanduiding tekst 123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8" name="Tijdelijke aanduiding tekst 57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nl-NL" smtClean="0"/>
              <a:t>27 Okt</a:t>
            </a:r>
            <a:endParaRPr lang="nl-NL" dirty="0"/>
          </a:p>
        </p:txBody>
      </p:sp>
      <p:sp>
        <p:nvSpPr>
          <p:cNvPr id="125" name="Tijdelijke aanduiding tekst 124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r>
              <a:rPr lang="nl-NL" dirty="0"/>
              <a:t>Studeren voor </a:t>
            </a:r>
            <a:r>
              <a:rPr lang="nl-NL" dirty="0" smtClean="0"/>
              <a:t>tentamen</a:t>
            </a:r>
            <a:endParaRPr lang="nl-NL" dirty="0"/>
          </a:p>
        </p:txBody>
      </p:sp>
      <p:sp>
        <p:nvSpPr>
          <p:cNvPr id="126" name="Tijdelijke aanduiding tekst 125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7" name="Tijdelijke aanduiding tekst 126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8" name="Tijdelijke aanduiding tekst 127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9" name="Tijdelijke aanduiding tekst 128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0" name="Tijdelijke aanduiding tekst 129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6" name="Tijdelijke aanduiding tekst 65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nl-NL" dirty="0" smtClean="0"/>
              <a:t>2013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Schedule_BySubject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0A4D11-8D2F-4028-9CC9-FE293701AF54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>Microsoft Office PowerPoint</Application>
  <PresentationFormat>Diavoorstelling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Impact</vt:lpstr>
      <vt:lpstr>ClassSchedule_BySubject</vt:lpstr>
      <vt:lpstr>Lesrooster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2013-04-03T13:20:06Z</dcterms:created>
  <dcterms:modified xsi:type="dcterms:W3CDTF">2013-08-13T13:29:19Z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