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0659" autoAdjust="0"/>
  </p:normalViewPr>
  <p:slideViewPr>
    <p:cSldViewPr snapToGrid="0">
      <p:cViewPr varScale="1">
        <p:scale>
          <a:sx n="68" d="100"/>
          <a:sy n="68" d="100"/>
        </p:scale>
        <p:origin x="14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6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hoofd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953D8-F7F1-47F8-A615-2DA550A86C14}" type="datetime1">
              <a:rPr lang="nl-NL" smtClean="0"/>
              <a:t>16-7-2013</a:t>
            </a:fld>
            <a:endParaRPr lang="nl-NL" dirty="0"/>
          </a:p>
        </p:txBody>
      </p:sp>
      <p:sp>
        <p:nvSpPr>
          <p:cNvPr id="4" name="Tijdelijke aanduiding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4FC3-7019-4130-999F-2934A1BA0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1BCF6-FA7D-4D88-B746-337773F6E1F8}" type="datetime1">
              <a:rPr lang="nl-NL" smtClean="0"/>
              <a:pPr/>
              <a:t>16-7-2013</a:t>
            </a:fld>
            <a:endParaRPr lang="nl-NL" dirty="0"/>
          </a:p>
        </p:txBody>
      </p:sp>
      <p:sp>
        <p:nvSpPr>
          <p:cNvPr id="4" name="Tijdelijke aanduiding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0"/>
            <a:endParaRPr lang="nl-NL" dirty="0" smtClean="0"/>
          </a:p>
          <a:p>
            <a:pPr lvl="1"/>
            <a:endParaRPr lang="nl-NL" dirty="0" smtClean="0"/>
          </a:p>
          <a:p>
            <a:pPr lvl="2"/>
            <a:endParaRPr lang="nl-NL" dirty="0" smtClean="0"/>
          </a:p>
          <a:p>
            <a:pPr lvl="3"/>
            <a:endParaRPr lang="nl-NL" dirty="0" smtClean="0"/>
          </a:p>
          <a:p>
            <a:pPr lvl="4"/>
            <a:endParaRPr lang="nl-NL" dirty="0"/>
          </a:p>
        </p:txBody>
      </p:sp>
      <p:sp>
        <p:nvSpPr>
          <p:cNvPr id="6" name="Tijdelijke aanduiding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C21C-4BBA-449A-9AC6-2347AA4403E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notitie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Als u deze uitnodiging wilt wijzigen, selecteert u de voorbeeldtekst en voert u vervolgens uw gebeurtenisgegevens in. Of als u liever met een schone lei begint, drukt u op het tabblad Start op de knop Nieuwe dia om een nieuwe pagina met uitnodigingen in te voegen. Voer nu uw tekst in de lege tijdelijke aanduidingen in.</a:t>
            </a:r>
          </a:p>
        </p:txBody>
      </p:sp>
    </p:spTree>
    <p:extLst>
      <p:ext uri="{BB962C8B-B14F-4D97-AF65-F5344CB8AC3E}">
        <p14:creationId xmlns:p14="http://schemas.microsoft.com/office/powerpoint/2010/main" val="27507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Uitnodig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riehoek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44" name="Afbeelding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Driehoek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46" name="Vrije vorm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47" name="Tijdelijke aanduiding tekst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 smtClean="0"/>
              <a:t>Klik om tekst toe te voegen</a:t>
            </a:r>
            <a:endParaRPr lang="nl-NL" dirty="0"/>
          </a:p>
        </p:txBody>
      </p:sp>
      <p:sp>
        <p:nvSpPr>
          <p:cNvPr id="48" name="Tijdelijke aanduiding tekst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 smtClean="0"/>
              <a:t>Klik om tekst toe te voegen</a:t>
            </a:r>
            <a:endParaRPr lang="nl-NL" dirty="0"/>
          </a:p>
        </p:txBody>
      </p:sp>
      <p:sp>
        <p:nvSpPr>
          <p:cNvPr id="49" name="Tijdelijke aanduiding tekst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 smtClean="0"/>
              <a:t>Klik om tekst toe te voegen</a:t>
            </a:r>
            <a:endParaRPr lang="nl-NL" dirty="0"/>
          </a:p>
        </p:txBody>
      </p:sp>
      <p:sp>
        <p:nvSpPr>
          <p:cNvPr id="57" name="Driehoek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58" name="Afbeelding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Driehoek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60" name="Vrije vorm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61" name="Tijdelijke aanduiding tekst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 smtClean="0"/>
              <a:t>Klik om tekst toe te voegen</a:t>
            </a:r>
            <a:endParaRPr lang="nl-NL" dirty="0"/>
          </a:p>
        </p:txBody>
      </p:sp>
      <p:sp>
        <p:nvSpPr>
          <p:cNvPr id="62" name="Tijdelijke aanduiding tekst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 smtClean="0"/>
              <a:t>Klik om tekst toe te voegen</a:t>
            </a:r>
            <a:endParaRPr lang="nl-NL" dirty="0"/>
          </a:p>
        </p:txBody>
      </p:sp>
      <p:sp>
        <p:nvSpPr>
          <p:cNvPr id="63" name="Tijdelijke aanduiding tekst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 smtClean="0"/>
              <a:t>Klik om tekst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titel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tekst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0"/>
            <a:endParaRPr lang="nl-NL" dirty="0" smtClean="0"/>
          </a:p>
          <a:p>
            <a:pPr lvl="1"/>
            <a:endParaRPr lang="nl-NL" dirty="0" smtClean="0"/>
          </a:p>
          <a:p>
            <a:pPr lvl="2"/>
            <a:endParaRPr lang="nl-NL" dirty="0" smtClean="0"/>
          </a:p>
          <a:p>
            <a:pPr lvl="3"/>
            <a:endParaRPr lang="nl-NL" dirty="0" smtClean="0"/>
          </a:p>
          <a:p>
            <a:pPr lvl="4"/>
            <a:endParaRPr lang="nl-NL" dirty="0"/>
          </a:p>
        </p:txBody>
      </p:sp>
      <p:sp>
        <p:nvSpPr>
          <p:cNvPr id="4" name="Tijdelijke aanduiding datum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90C28-607A-43F9-8AB8-58D2D43C36CE}" type="datetime1">
              <a:rPr lang="nl-NL" smtClean="0"/>
              <a:pPr/>
              <a:t>16-7-2013</a:t>
            </a:fld>
            <a:endParaRPr lang="nl-NL" dirty="0"/>
          </a:p>
        </p:txBody>
      </p:sp>
      <p:sp>
        <p:nvSpPr>
          <p:cNvPr id="5" name="Tijdelijke aanduiding voettekst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dianumm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Gefeliciteerd met je verjaardag, Lynn!</a:t>
            </a:r>
          </a:p>
        </p:txBody>
      </p:sp>
      <p:sp>
        <p:nvSpPr>
          <p:cNvPr id="3" name="Tijdelijke aanduiding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Vier het feest samen met </a:t>
            </a:r>
            <a:r>
              <a:rPr lang="nl-NL" dirty="0" smtClean="0"/>
              <a:t>ons Maandag</a:t>
            </a:r>
            <a:r>
              <a:rPr lang="nl-NL" dirty="0"/>
              <a:t>, 23 augustus om 2:30</a:t>
            </a:r>
          </a:p>
        </p:txBody>
      </p:sp>
      <p:sp>
        <p:nvSpPr>
          <p:cNvPr id="4" name="Tijdelijke aanduiding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/>
              <a:t>Sushi </a:t>
            </a:r>
            <a:r>
              <a:rPr lang="nl-NL" dirty="0" smtClean="0"/>
              <a:t>restaurant</a:t>
            </a:r>
          </a:p>
          <a:p>
            <a:r>
              <a:rPr lang="nl-NL" dirty="0" smtClean="0"/>
              <a:t>Hoofdstraat </a:t>
            </a:r>
            <a:r>
              <a:rPr lang="nl-NL" dirty="0"/>
              <a:t>123, </a:t>
            </a:r>
            <a:r>
              <a:rPr lang="nl-NL" dirty="0" smtClean="0"/>
              <a:t>Burchtstad</a:t>
            </a:r>
          </a:p>
          <a:p>
            <a:r>
              <a:rPr lang="nl-NL" dirty="0" smtClean="0"/>
              <a:t>Reacties </a:t>
            </a:r>
            <a:r>
              <a:rPr lang="nl-NL" dirty="0"/>
              <a:t>naar willeke@voorbeeld.com</a:t>
            </a:r>
          </a:p>
        </p:txBody>
      </p:sp>
      <p:sp>
        <p:nvSpPr>
          <p:cNvPr id="5" name="Tijdelijke aanduiding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Gefeliciteerd met je verjaardag, Lynn!</a:t>
            </a:r>
          </a:p>
        </p:txBody>
      </p:sp>
      <p:sp>
        <p:nvSpPr>
          <p:cNvPr id="6" name="Tijdelijke aanduiding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Vier het feest samen met </a:t>
            </a:r>
            <a:r>
              <a:rPr lang="nl-NL" dirty="0" smtClean="0"/>
              <a:t>ons Maandag</a:t>
            </a:r>
            <a:r>
              <a:rPr lang="nl-NL" dirty="0"/>
              <a:t>, 23 augustus om 2:30</a:t>
            </a:r>
          </a:p>
        </p:txBody>
      </p:sp>
      <p:sp>
        <p:nvSpPr>
          <p:cNvPr id="7" name="Tijdelijke aanduiding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Sushi </a:t>
            </a:r>
            <a:r>
              <a:rPr lang="nl-NL" dirty="0" smtClean="0"/>
              <a:t>restaurant</a:t>
            </a:r>
          </a:p>
          <a:p>
            <a:r>
              <a:rPr lang="nl-NL" dirty="0" smtClean="0"/>
              <a:t>Hoofdstraat </a:t>
            </a:r>
            <a:r>
              <a:rPr lang="nl-NL" dirty="0"/>
              <a:t>123, </a:t>
            </a:r>
            <a:r>
              <a:rPr lang="nl-NL" dirty="0" smtClean="0"/>
              <a:t>Burchtstad</a:t>
            </a:r>
          </a:p>
          <a:p>
            <a:r>
              <a:rPr lang="nl-NL" dirty="0" smtClean="0"/>
              <a:t>Reacties </a:t>
            </a:r>
            <a:r>
              <a:rPr lang="nl-NL" dirty="0"/>
              <a:t>naar willeke@voorbeeld.com</a:t>
            </a:r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tnodiging paars lint">
  <a:themeElements>
    <a:clrScheme name="Lint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PrplRibbon.potx" id="{3A164ACB-A69E-4BDE-9F40-D0AAB959F7BD}" vid="{35F64749-CC26-4345-8558-6CF2875F7692}"/>
    </a:ext>
  </a:extLst>
</a:theme>
</file>

<file path=ppt/theme/theme2.xml><?xml version="1.0" encoding="utf-8"?>
<a:theme xmlns:a="http://schemas.openxmlformats.org/drawingml/2006/main" name="Office-thema">
  <a:themeElements>
    <a:clrScheme name="Lint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Lint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32946D-89BA-4B02-9104-70AB71B539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A24CD2-3E73-46D2-B515-C9D20064F891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FE88474-926B-44CD-B57E-1825E606A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TF00001011</Template>
  <TotalTime>9</TotalTime>
  <Words>118</Words>
  <Application>Microsoft Office PowerPoint</Application>
  <PresentationFormat>Aangepast</PresentationFormat>
  <Paragraphs>12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Century</vt:lpstr>
      <vt:lpstr>Uitnodiging paars lint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2013-07-15T09:44:02Z</dcterms:created>
  <dcterms:modified xsi:type="dcterms:W3CDTF">2013-07-16T07:26:09Z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