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2" r:id="rId7"/>
    <p:sldId id="263" r:id="rId8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4DF9FE7B-F642-4898-A360-D4E3814E1A3D}">
      <dgm:prSet phldrT="[Text]"/>
      <dgm:spPr/>
      <dgm:t>
        <a:bodyPr rtlCol="0"/>
        <a:lstStyle/>
        <a:p>
          <a:pPr rtl="0"/>
          <a:r>
            <a:rPr lang="nb-NO" noProof="0" dirty="0" smtClean="0"/>
            <a:t>Gruppe A</a:t>
          </a:r>
          <a:endParaRPr lang="nb-NO" noProof="0" dirty="0"/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nb-NO" noProof="0" dirty="0"/>
        </a:p>
      </dgm: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nb-NO" noProof="0" dirty="0"/>
        </a:p>
      </dgm:t>
    </dgm:pt>
    <dgm:pt modelId="{EFF2750D-B4B3-474C-8B62-8B638DC31F7E}">
      <dgm:prSet phldrT="[Text]"/>
      <dgm:spPr/>
      <dgm:t>
        <a:bodyPr rtlCol="0"/>
        <a:lstStyle/>
        <a:p>
          <a:pPr rtl="0"/>
          <a:r>
            <a:rPr lang="nb-NO" noProof="0" dirty="0" smtClean="0"/>
            <a:t>Oppgave 1</a:t>
          </a:r>
          <a:endParaRPr lang="nb-NO" noProof="0" dirty="0"/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AEBC78E6-CDDC-4C8F-A157-3C51E907FACD}" type="parTrans" cxnId="{A058DDA2-48CA-4E5B-B389-F71A59C262B0}">
      <dgm:prSet/>
      <dgm:spPr/>
      <dgm:t>
        <a:bodyPr rtlCol="0"/>
        <a:lstStyle/>
        <a:p>
          <a:pPr rtl="0"/>
          <a:endParaRPr lang="nb-NO" noProof="0" dirty="0"/>
        </a:p>
      </dgm:t>
    </dgm:pt>
    <dgm:pt modelId="{75C067D7-FCD2-4969-8F27-4BBDA88E75ED}" type="sibTrans" cxnId="{A058DDA2-48CA-4E5B-B389-F71A59C262B0}">
      <dgm:prSet/>
      <dgm:spPr/>
      <dgm:t>
        <a:bodyPr rtlCol="0"/>
        <a:lstStyle/>
        <a:p>
          <a:pPr rtl="0"/>
          <a:endParaRPr lang="nb-NO" noProof="0" dirty="0"/>
        </a:p>
      </dgm:t>
    </dgm:pt>
    <dgm:pt modelId="{789CD6DB-3A68-4A41-90BD-4F0CBB3617D1}">
      <dgm:prSet phldrT="[Text]"/>
      <dgm:spPr/>
      <dgm:t>
        <a:bodyPr rtlCol="0"/>
        <a:lstStyle/>
        <a:p>
          <a:pPr rtl="0"/>
          <a:r>
            <a:rPr lang="nb-NO" noProof="0" dirty="0" smtClean="0"/>
            <a:t>Oppgave 2</a:t>
          </a:r>
          <a:endParaRPr lang="nb-NO" noProof="0" dirty="0"/>
        </a:p>
      </dgm:t>
    </dgm:pt>
    <dgm:pt modelId="{C0BEB5FF-8DFB-40B9-A228-C0C6097DDDC4}" type="parTrans" cxnId="{62C10234-45D3-426A-8820-4C0D1D8CBA21}">
      <dgm:prSet/>
      <dgm:spPr/>
      <dgm:t>
        <a:bodyPr rtlCol="0"/>
        <a:lstStyle/>
        <a:p>
          <a:pPr rtl="0"/>
          <a:endParaRPr lang="nb-NO" noProof="0" dirty="0"/>
        </a:p>
      </dgm:t>
    </dgm:pt>
    <dgm:pt modelId="{1A702531-A59F-4EE2-8246-E2EB0955D8B1}" type="sibTrans" cxnId="{62C10234-45D3-426A-8820-4C0D1D8CBA21}">
      <dgm:prSet/>
      <dgm:spPr/>
      <dgm:t>
        <a:bodyPr rtlCol="0"/>
        <a:lstStyle/>
        <a:p>
          <a:pPr rtl="0"/>
          <a:endParaRPr lang="nb-NO" noProof="0" dirty="0"/>
        </a:p>
      </dgm:t>
    </dgm:pt>
    <dgm:pt modelId="{3929B1E1-4BC4-4C73-ABE8-27CEF96A3652}">
      <dgm:prSet phldrT="[Text]"/>
      <dgm:spPr/>
      <dgm:t>
        <a:bodyPr rtlCol="0"/>
        <a:lstStyle/>
        <a:p>
          <a:pPr rtl="0"/>
          <a:r>
            <a:rPr lang="nb-NO" noProof="0" dirty="0" smtClean="0"/>
            <a:t>Gruppe B</a:t>
          </a:r>
          <a:endParaRPr lang="nb-NO" noProof="0" dirty="0"/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nb-NO" noProof="0" dirty="0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nb-NO" noProof="0" dirty="0"/>
        </a:p>
      </dgm:t>
    </dgm:pt>
    <dgm:pt modelId="{99E0600D-9954-43F4-8926-13B8777FAAA1}">
      <dgm:prSet phldrT="[Text]"/>
      <dgm:spPr/>
      <dgm:t>
        <a:bodyPr rtlCol="0"/>
        <a:lstStyle/>
        <a:p>
          <a:pPr rtl="0"/>
          <a:r>
            <a:rPr lang="nb-NO" noProof="0" dirty="0" smtClean="0"/>
            <a:t>Oppgave 1</a:t>
          </a:r>
          <a:endParaRPr lang="nb-NO" noProof="0" dirty="0"/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nb-NO" noProof="0" dirty="0"/>
        </a:p>
      </dgm: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nb-NO" noProof="0" dirty="0"/>
        </a:p>
      </dgm:t>
    </dgm:pt>
    <dgm:pt modelId="{0791135C-9DAB-47F6-BE9C-A3E56A2DDA50}">
      <dgm:prSet phldrT="[Text]"/>
      <dgm:spPr/>
      <dgm:t>
        <a:bodyPr rtlCol="0"/>
        <a:lstStyle/>
        <a:p>
          <a:pPr rtl="0"/>
          <a:r>
            <a:rPr lang="nb-NO" noProof="0" dirty="0" smtClean="0"/>
            <a:t>Oppgave 2</a:t>
          </a:r>
          <a:endParaRPr lang="nb-NO" noProof="0" dirty="0"/>
        </a:p>
      </dgm:t>
    </dgm:pt>
    <dgm:pt modelId="{D6057E63-9793-4991-97C1-30FC405E95A5}" type="parTrans" cxnId="{B3B26E9A-58E5-497B-BD59-F5567958C609}">
      <dgm:prSet/>
      <dgm:spPr/>
      <dgm:t>
        <a:bodyPr rtlCol="0"/>
        <a:lstStyle/>
        <a:p>
          <a:pPr rtl="0"/>
          <a:endParaRPr lang="nb-NO" noProof="0" dirty="0"/>
        </a:p>
      </dgm:t>
    </dgm:pt>
    <dgm:pt modelId="{B670C2A7-83CB-4F4C-BC19-A3A7C066A822}" type="sibTrans" cxnId="{B3B26E9A-58E5-497B-BD59-F5567958C609}">
      <dgm:prSet/>
      <dgm:spPr/>
      <dgm:t>
        <a:bodyPr rtlCol="0"/>
        <a:lstStyle/>
        <a:p>
          <a:pPr rtl="0"/>
          <a:endParaRPr lang="nb-NO" noProof="0" dirty="0"/>
        </a:p>
      </dgm:t>
    </dgm:pt>
    <dgm:pt modelId="{60CDF8D0-D4FC-4467-A51E-79C5A58B0B2C}">
      <dgm:prSet phldrT="[Text]"/>
      <dgm:spPr/>
      <dgm:t>
        <a:bodyPr rtlCol="0"/>
        <a:lstStyle/>
        <a:p>
          <a:pPr rtl="0"/>
          <a:r>
            <a:rPr lang="nb-NO" noProof="0" dirty="0" smtClean="0"/>
            <a:t>Gruppe C</a:t>
          </a:r>
          <a:endParaRPr lang="nb-NO" noProof="0" dirty="0"/>
        </a:p>
      </dgm:t>
      <dgm:extLst>
        <a:ext uri="{E40237B7-FDA0-4F09-8148-C483321AD2D9}">
          <dgm14:cNvPr xmlns:dgm14="http://schemas.microsoft.com/office/drawing/2010/diagram" id="0" name="" title="Group C title"/>
        </a:ext>
      </dgm:extLs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nb-NO" noProof="0" dirty="0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nb-NO" noProof="0" dirty="0"/>
        </a:p>
      </dgm:t>
    </dgm:pt>
    <dgm:pt modelId="{50629C12-7464-4473-ADEF-1A284F8A9957}">
      <dgm:prSet phldrT="[Text]"/>
      <dgm:spPr/>
      <dgm:t>
        <a:bodyPr rtlCol="0"/>
        <a:lstStyle/>
        <a:p>
          <a:pPr rtl="0"/>
          <a:r>
            <a:rPr lang="nb-NO" noProof="0" dirty="0" smtClean="0"/>
            <a:t>Oppgave 1</a:t>
          </a:r>
          <a:endParaRPr lang="nb-NO" noProof="0" dirty="0"/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9D1CB46C-0CFA-4B27-9224-267431FBD094}" type="parTrans" cxnId="{1D32FCC9-657C-4348-9C0D-52115D559FEB}">
      <dgm:prSet/>
      <dgm:spPr/>
      <dgm:t>
        <a:bodyPr rtlCol="0"/>
        <a:lstStyle/>
        <a:p>
          <a:pPr rtl="0"/>
          <a:endParaRPr lang="nb-NO" noProof="0" dirty="0"/>
        </a:p>
      </dgm:t>
    </dgm:pt>
    <dgm:pt modelId="{4576BCC5-0598-4332-A2E7-87AC3ADD4EB8}" type="sibTrans" cxnId="{1D32FCC9-657C-4348-9C0D-52115D559FEB}">
      <dgm:prSet/>
      <dgm:spPr/>
      <dgm:t>
        <a:bodyPr rtlCol="0"/>
        <a:lstStyle/>
        <a:p>
          <a:pPr rtl="0"/>
          <a:endParaRPr lang="nb-NO" noProof="0" dirty="0"/>
        </a:p>
      </dgm:t>
    </dgm:pt>
    <dgm:pt modelId="{E95EFBB1-DB51-48D9-9DD2-47B440D9E74F}" type="pres">
      <dgm:prSet presAssocID="{3F442EA2-39BA-4C9A-AD59-755D4917D5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048A4458-2BB6-4410-9CE0-41D7B81441BE}" type="pres">
      <dgm:prSet presAssocID="{4DF9FE7B-F642-4898-A360-D4E3814E1A3D}" presName="composite" presStyleCnt="0"/>
      <dgm:spPr/>
    </dgm:pt>
    <dgm:pt modelId="{10FBC462-AE51-4ECE-83D7-4339D9B08144}" type="pres">
      <dgm:prSet presAssocID="{4DF9FE7B-F642-4898-A360-D4E3814E1A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BAA3E7F-2835-4125-A5E2-27CBE035761C}" type="pres">
      <dgm:prSet presAssocID="{4DF9FE7B-F642-4898-A360-D4E3814E1A3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6C0D730-08E9-47F9-B38C-400A461CCA18}" type="pres">
      <dgm:prSet presAssocID="{43C18EFF-81FC-4D70-8C6B-E95FF3730413}" presName="space" presStyleCnt="0"/>
      <dgm:spPr/>
    </dgm:pt>
    <dgm:pt modelId="{C62D8D7D-0727-450F-B853-909EAFBE2589}" type="pres">
      <dgm:prSet presAssocID="{3929B1E1-4BC4-4C73-ABE8-27CEF96A3652}" presName="composite" presStyleCnt="0"/>
      <dgm:spPr/>
    </dgm:pt>
    <dgm:pt modelId="{038F020D-778A-4A38-A7AD-8697A8717D12}" type="pres">
      <dgm:prSet presAssocID="{3929B1E1-4BC4-4C73-ABE8-27CEF96A365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E41B497-3D13-495A-8DEB-A0BFCEA67D20}" type="pres">
      <dgm:prSet presAssocID="{3929B1E1-4BC4-4C73-ABE8-27CEF96A365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F90607F-6C3D-4B99-86DF-7D8D7CAF77E0}" type="pres">
      <dgm:prSet presAssocID="{19BA0C22-38BB-4E9F-89D5-0FF5FF9F12CE}" presName="space" presStyleCnt="0"/>
      <dgm:spPr/>
    </dgm:pt>
    <dgm:pt modelId="{892B467C-D7E1-4B6E-B7E6-D7A519F67411}" type="pres">
      <dgm:prSet presAssocID="{60CDF8D0-D4FC-4467-A51E-79C5A58B0B2C}" presName="composite" presStyleCnt="0"/>
      <dgm:spPr/>
    </dgm:pt>
    <dgm:pt modelId="{23226F2C-FA6A-4CF2-BC65-843CC6787E62}" type="pres">
      <dgm:prSet presAssocID="{60CDF8D0-D4FC-4467-A51E-79C5A58B0B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D2BA54C-3970-460F-9F0F-377BB319FFEC}" type="pres">
      <dgm:prSet presAssocID="{60CDF8D0-D4FC-4467-A51E-79C5A58B0B2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2AF3596-C7F0-4FF9-B88C-7810C0C29C27}" type="presOf" srcId="{4DF9FE7B-F642-4898-A360-D4E3814E1A3D}" destId="{10FBC462-AE51-4ECE-83D7-4339D9B08144}" srcOrd="0" destOrd="0" presId="urn:microsoft.com/office/officeart/2005/8/layout/hList1"/>
    <dgm:cxn modelId="{DB2C4BB4-78B0-4418-8254-F12F5456338B}" type="presOf" srcId="{EFF2750D-B4B3-474C-8B62-8B638DC31F7E}" destId="{DBAA3E7F-2835-4125-A5E2-27CBE035761C}" srcOrd="0" destOrd="0" presId="urn:microsoft.com/office/officeart/2005/8/layout/hList1"/>
    <dgm:cxn modelId="{43D27DA7-DD62-4AD6-B8D0-048C25C487BA}" type="presOf" srcId="{60CDF8D0-D4FC-4467-A51E-79C5A58B0B2C}" destId="{23226F2C-FA6A-4CF2-BC65-843CC6787E62}" srcOrd="0" destOrd="0" presId="urn:microsoft.com/office/officeart/2005/8/layout/h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9A2426E4-1CD8-4225-951C-22D4BD0BD98C}" type="presOf" srcId="{3F442EA2-39BA-4C9A-AD59-755D4917D532}" destId="{E95EFBB1-DB51-48D9-9DD2-47B440D9E74F}" srcOrd="0" destOrd="0" presId="urn:microsoft.com/office/officeart/2005/8/layout/hList1"/>
    <dgm:cxn modelId="{13584CE8-13A2-483B-AAB8-A9BF946F37FB}" type="presOf" srcId="{0791135C-9DAB-47F6-BE9C-A3E56A2DDA50}" destId="{FE41B497-3D13-495A-8DEB-A0BFCEA67D20}" srcOrd="0" destOrd="1" presId="urn:microsoft.com/office/officeart/2005/8/layout/hList1"/>
    <dgm:cxn modelId="{4DE858E7-91B3-47FB-A51F-47D4EE2B44DF}" type="presOf" srcId="{50629C12-7464-4473-ADEF-1A284F8A9957}" destId="{0D2BA54C-3970-460F-9F0F-377BB319FFEC}" srcOrd="0" destOrd="0" presId="urn:microsoft.com/office/officeart/2005/8/layout/h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46E3CD62-834A-474E-8051-B32FDA5C82B7}" type="presOf" srcId="{789CD6DB-3A68-4A41-90BD-4F0CBB3617D1}" destId="{DBAA3E7F-2835-4125-A5E2-27CBE035761C}" srcOrd="0" destOrd="1" presId="urn:microsoft.com/office/officeart/2005/8/layout/hList1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F7043277-BC74-4FB9-B686-DE19805412FF}" type="presOf" srcId="{99E0600D-9954-43F4-8926-13B8777FAAA1}" destId="{FE41B497-3D13-495A-8DEB-A0BFCEA67D20}" srcOrd="0" destOrd="0" presId="urn:microsoft.com/office/officeart/2005/8/layout/hList1"/>
    <dgm:cxn modelId="{445C63C5-9A4E-4D1B-B885-2C2D8DB06F99}" type="presOf" srcId="{3929B1E1-4BC4-4C73-ABE8-27CEF96A3652}" destId="{038F020D-778A-4A38-A7AD-8697A8717D12}" srcOrd="0" destOrd="0" presId="urn:microsoft.com/office/officeart/2005/8/layout/hList1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BA7D97CD-3D77-4573-9990-EF5644018C51}" type="presParOf" srcId="{E95EFBB1-DB51-48D9-9DD2-47B440D9E74F}" destId="{048A4458-2BB6-4410-9CE0-41D7B81441BE}" srcOrd="0" destOrd="0" presId="urn:microsoft.com/office/officeart/2005/8/layout/hList1"/>
    <dgm:cxn modelId="{DF224CB6-6F9F-4DD3-A981-F231B862DE31}" type="presParOf" srcId="{048A4458-2BB6-4410-9CE0-41D7B81441BE}" destId="{10FBC462-AE51-4ECE-83D7-4339D9B08144}" srcOrd="0" destOrd="0" presId="urn:microsoft.com/office/officeart/2005/8/layout/hList1"/>
    <dgm:cxn modelId="{55E380F3-8528-4A27-AB70-DE3CB1D6E0E4}" type="presParOf" srcId="{048A4458-2BB6-4410-9CE0-41D7B81441BE}" destId="{DBAA3E7F-2835-4125-A5E2-27CBE035761C}" srcOrd="1" destOrd="0" presId="urn:microsoft.com/office/officeart/2005/8/layout/hList1"/>
    <dgm:cxn modelId="{FEDE0097-A1F8-4232-8DA7-F574F721AA2B}" type="presParOf" srcId="{E95EFBB1-DB51-48D9-9DD2-47B440D9E74F}" destId="{46C0D730-08E9-47F9-B38C-400A461CCA18}" srcOrd="1" destOrd="0" presId="urn:microsoft.com/office/officeart/2005/8/layout/hList1"/>
    <dgm:cxn modelId="{AE11D94A-B5BD-4EE6-8E62-8B0CE8544E7F}" type="presParOf" srcId="{E95EFBB1-DB51-48D9-9DD2-47B440D9E74F}" destId="{C62D8D7D-0727-450F-B853-909EAFBE2589}" srcOrd="2" destOrd="0" presId="urn:microsoft.com/office/officeart/2005/8/layout/hList1"/>
    <dgm:cxn modelId="{D8E7EE63-EC56-4618-BFF5-BB82E3DFADE1}" type="presParOf" srcId="{C62D8D7D-0727-450F-B853-909EAFBE2589}" destId="{038F020D-778A-4A38-A7AD-8697A8717D12}" srcOrd="0" destOrd="0" presId="urn:microsoft.com/office/officeart/2005/8/layout/hList1"/>
    <dgm:cxn modelId="{B0FA213D-E84A-4660-820D-63D2CE93C608}" type="presParOf" srcId="{C62D8D7D-0727-450F-B853-909EAFBE2589}" destId="{FE41B497-3D13-495A-8DEB-A0BFCEA67D20}" srcOrd="1" destOrd="0" presId="urn:microsoft.com/office/officeart/2005/8/layout/hList1"/>
    <dgm:cxn modelId="{381B695E-2E77-4BFF-A8D7-3AD7ED2EC010}" type="presParOf" srcId="{E95EFBB1-DB51-48D9-9DD2-47B440D9E74F}" destId="{3F90607F-6C3D-4B99-86DF-7D8D7CAF77E0}" srcOrd="3" destOrd="0" presId="urn:microsoft.com/office/officeart/2005/8/layout/hList1"/>
    <dgm:cxn modelId="{DBEF602C-1737-4234-B1B7-58FC9E9E8BF2}" type="presParOf" srcId="{E95EFBB1-DB51-48D9-9DD2-47B440D9E74F}" destId="{892B467C-D7E1-4B6E-B7E6-D7A519F67411}" srcOrd="4" destOrd="0" presId="urn:microsoft.com/office/officeart/2005/8/layout/hList1"/>
    <dgm:cxn modelId="{96405D15-A5B0-4626-BF32-10FF01844324}" type="presParOf" srcId="{892B467C-D7E1-4B6E-B7E6-D7A519F67411}" destId="{23226F2C-FA6A-4CF2-BC65-843CC6787E62}" srcOrd="0" destOrd="0" presId="urn:microsoft.com/office/officeart/2005/8/layout/hList1"/>
    <dgm:cxn modelId="{6C685215-FDFC-45B7-9B53-1D80DC28810C}" type="presParOf" srcId="{892B467C-D7E1-4B6E-B7E6-D7A519F67411}" destId="{0D2BA54C-3970-460F-9F0F-377BB319FF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BC462-AE51-4ECE-83D7-4339D9B08144}">
      <dsp:nvSpPr>
        <dsp:cNvPr id="0" name=""/>
        <dsp:cNvSpPr/>
      </dsp:nvSpPr>
      <dsp:spPr>
        <a:xfrm>
          <a:off x="1485" y="1246172"/>
          <a:ext cx="1448655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noProof="0" dirty="0" smtClean="0"/>
            <a:t>Gruppe A</a:t>
          </a:r>
          <a:endParaRPr lang="nb-NO" sz="1900" kern="1200" noProof="0" dirty="0"/>
        </a:p>
      </dsp:txBody>
      <dsp:txXfrm>
        <a:off x="1485" y="1246172"/>
        <a:ext cx="1448655" cy="547200"/>
      </dsp:txXfrm>
    </dsp:sp>
    <dsp:sp modelId="{DBAA3E7F-2835-4125-A5E2-27CBE035761C}">
      <dsp:nvSpPr>
        <dsp:cNvPr id="0" name=""/>
        <dsp:cNvSpPr/>
      </dsp:nvSpPr>
      <dsp:spPr>
        <a:xfrm>
          <a:off x="1485" y="1793372"/>
          <a:ext cx="1448655" cy="14864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rtlCol="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900" kern="1200" noProof="0" dirty="0" smtClean="0"/>
            <a:t>Oppgave 1</a:t>
          </a:r>
          <a:endParaRPr lang="nb-NO" sz="1900" kern="1200" noProof="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900" kern="1200" noProof="0" dirty="0" smtClean="0"/>
            <a:t>Oppgave 2</a:t>
          </a:r>
          <a:endParaRPr lang="nb-NO" sz="1900" kern="1200" noProof="0" dirty="0"/>
        </a:p>
      </dsp:txBody>
      <dsp:txXfrm>
        <a:off x="1485" y="1793372"/>
        <a:ext cx="1448655" cy="1486417"/>
      </dsp:txXfrm>
    </dsp:sp>
    <dsp:sp modelId="{038F020D-778A-4A38-A7AD-8697A8717D12}">
      <dsp:nvSpPr>
        <dsp:cNvPr id="0" name=""/>
        <dsp:cNvSpPr/>
      </dsp:nvSpPr>
      <dsp:spPr>
        <a:xfrm>
          <a:off x="1652953" y="1246172"/>
          <a:ext cx="1448655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noProof="0" dirty="0" smtClean="0"/>
            <a:t>Gruppe B</a:t>
          </a:r>
          <a:endParaRPr lang="nb-NO" sz="1900" kern="1200" noProof="0" dirty="0"/>
        </a:p>
      </dsp:txBody>
      <dsp:txXfrm>
        <a:off x="1652953" y="1246172"/>
        <a:ext cx="1448655" cy="547200"/>
      </dsp:txXfrm>
    </dsp:sp>
    <dsp:sp modelId="{FE41B497-3D13-495A-8DEB-A0BFCEA67D20}">
      <dsp:nvSpPr>
        <dsp:cNvPr id="0" name=""/>
        <dsp:cNvSpPr/>
      </dsp:nvSpPr>
      <dsp:spPr>
        <a:xfrm>
          <a:off x="1652953" y="1793372"/>
          <a:ext cx="1448655" cy="14864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rtlCol="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900" kern="1200" noProof="0" dirty="0" smtClean="0"/>
            <a:t>Oppgave 1</a:t>
          </a:r>
          <a:endParaRPr lang="nb-NO" sz="1900" kern="1200" noProof="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900" kern="1200" noProof="0" dirty="0" smtClean="0"/>
            <a:t>Oppgave 2</a:t>
          </a:r>
          <a:endParaRPr lang="nb-NO" sz="1900" kern="1200" noProof="0" dirty="0"/>
        </a:p>
      </dsp:txBody>
      <dsp:txXfrm>
        <a:off x="1652953" y="1793372"/>
        <a:ext cx="1448655" cy="1486417"/>
      </dsp:txXfrm>
    </dsp:sp>
    <dsp:sp modelId="{23226F2C-FA6A-4CF2-BC65-843CC6787E62}">
      <dsp:nvSpPr>
        <dsp:cNvPr id="0" name=""/>
        <dsp:cNvSpPr/>
      </dsp:nvSpPr>
      <dsp:spPr>
        <a:xfrm>
          <a:off x="3304421" y="1246172"/>
          <a:ext cx="1448655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noProof="0" dirty="0" smtClean="0"/>
            <a:t>Gruppe C</a:t>
          </a:r>
          <a:endParaRPr lang="nb-NO" sz="1900" kern="1200" noProof="0" dirty="0"/>
        </a:p>
      </dsp:txBody>
      <dsp:txXfrm>
        <a:off x="3304421" y="1246172"/>
        <a:ext cx="1448655" cy="547200"/>
      </dsp:txXfrm>
    </dsp:sp>
    <dsp:sp modelId="{0D2BA54C-3970-460F-9F0F-377BB319FFEC}">
      <dsp:nvSpPr>
        <dsp:cNvPr id="0" name=""/>
        <dsp:cNvSpPr/>
      </dsp:nvSpPr>
      <dsp:spPr>
        <a:xfrm>
          <a:off x="3304421" y="1793372"/>
          <a:ext cx="1448655" cy="14864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rtlCol="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900" kern="1200" noProof="0" dirty="0" smtClean="0"/>
            <a:t>Oppgave 1</a:t>
          </a:r>
          <a:endParaRPr lang="nb-NO" sz="1900" kern="1200" noProof="0" dirty="0"/>
        </a:p>
      </dsp:txBody>
      <dsp:txXfrm>
        <a:off x="3304421" y="1793372"/>
        <a:ext cx="1448655" cy="1486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3D12627-BB70-48A4-84D2-7CF926D0F524}" type="datetime1">
              <a:rPr lang="nb-NO" smtClean="0"/>
              <a:t>02.04.2020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1DF39D-8C1A-4718-A126-5A73DC3ED292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2FE632-9490-4735-A686-0694598F5C1F}" type="datetime1">
              <a:rPr lang="nb-NO" noProof="0" smtClean="0"/>
              <a:t>02.04.2020</a:t>
            </a:fld>
            <a:endParaRPr lang="nb-NO" noProof="0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smtClean="0"/>
              <a:t>Rediger tekststiler i malen</a:t>
            </a:r>
          </a:p>
          <a:p>
            <a:pPr lvl="1" rtl="0"/>
            <a:r>
              <a:rPr lang="nb-NO" noProof="0" dirty="0" smtClean="0"/>
              <a:t>Andre </a:t>
            </a:r>
            <a:r>
              <a:rPr lang="nb-NO" noProof="0" dirty="0" smtClean="0"/>
              <a:t>nivå</a:t>
            </a:r>
          </a:p>
          <a:p>
            <a:pPr lvl="2" rtl="0"/>
            <a:r>
              <a:rPr lang="nb-NO" noProof="0" dirty="0" smtClean="0"/>
              <a:t>Tredje nivå</a:t>
            </a:r>
          </a:p>
          <a:p>
            <a:pPr lvl="3" rtl="0"/>
            <a:r>
              <a:rPr lang="nb-NO" noProof="0" dirty="0" smtClean="0"/>
              <a:t>Fjerde nivå</a:t>
            </a:r>
          </a:p>
          <a:p>
            <a:pPr lvl="4" rtl="0"/>
            <a:r>
              <a:rPr lang="nb-NO" noProof="0" dirty="0" smtClean="0"/>
              <a:t>Femte nivå</a:t>
            </a:r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DDF2AA-7281-44A6-AED2-5896CA503D69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DDF2AA-7281-44A6-AED2-5896CA503D69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416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093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846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9862585" cy="2301240"/>
          </a:xfrm>
        </p:spPr>
        <p:txBody>
          <a:bodyPr rIns="45720" rtlCol="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nb-NO" noProof="0" dirty="0"/>
              <a:t>Klikk for å redigere tittelstil</a:t>
            </a:r>
            <a:endParaRPr kumimoji="0" lang="nb-NO" noProof="0" dirty="0"/>
          </a:p>
        </p:txBody>
      </p:sp>
      <p:sp>
        <p:nvSpPr>
          <p:cNvPr id="17" name="Undertittel 16"/>
          <p:cNvSpPr>
            <a:spLocks noGrp="1"/>
          </p:cNvSpPr>
          <p:nvPr>
            <p:ph type="subTitle" idx="1" hasCustomPrompt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rtlCol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lvl="0"/>
            <a:r>
              <a:rPr lang="nb-NO" dirty="0" smtClean="0"/>
              <a:t>Rediger tekststiler i malen</a:t>
            </a:r>
            <a:endParaRPr lang="nb-NO" dirty="0" smtClean="0"/>
          </a:p>
        </p:txBody>
      </p:sp>
      <p:sp>
        <p:nvSpPr>
          <p:cNvPr id="30" name="Plassholder for dato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5C8CCA-AACA-49F7-8EE0-7D0C60061916}" type="datetime1">
              <a:rPr lang="nb-NO" noProof="0" smtClean="0"/>
              <a:t>02.04.2020</a:t>
            </a:fld>
            <a:endParaRPr lang="nb-NO" noProof="0" dirty="0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 smtClean="0"/>
              <a:t>Legge til en bunntekst</a:t>
            </a:r>
            <a:endParaRPr lang="nb-NO" noProof="0" dirty="0"/>
          </a:p>
        </p:txBody>
      </p:sp>
      <p:sp>
        <p:nvSpPr>
          <p:cNvPr id="27" name="Plassholder for lysbildenummer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nb-NO" noProof="0" dirty="0"/>
              <a:t>Klikk for å redigere </a:t>
            </a:r>
            <a:r>
              <a:rPr lang="nb-NO" noProof="0" dirty="0" smtClean="0"/>
              <a:t>tittelstil</a:t>
            </a:r>
            <a:endParaRPr kumimoji="0" lang="nb-NO" noProof="0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2pPr>
              <a:defRPr sz="2800"/>
            </a:lvl2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 rtl="0" eaLnBrk="1" latinLnBrk="0" hangingPunct="1"/>
            <a:r>
              <a:rPr lang="nb-NO" noProof="0" dirty="0" smtClean="0"/>
              <a:t>Andre </a:t>
            </a:r>
            <a:r>
              <a:rPr lang="nb-NO" noProof="0" dirty="0"/>
              <a:t>nivå</a:t>
            </a:r>
          </a:p>
          <a:p>
            <a:pPr lvl="2" rtl="0" eaLnBrk="1" latinLnBrk="0" hangingPunct="1"/>
            <a:r>
              <a:rPr lang="nb-NO" noProof="0" dirty="0"/>
              <a:t>Tredje nivå</a:t>
            </a:r>
          </a:p>
          <a:p>
            <a:pPr lvl="3" rtl="0" eaLnBrk="1" latinLnBrk="0" hangingPunct="1"/>
            <a:r>
              <a:rPr lang="nb-NO" noProof="0" dirty="0"/>
              <a:t>Fjerde nivå</a:t>
            </a:r>
          </a:p>
          <a:p>
            <a:pPr lvl="4" rtl="0" eaLnBrk="1" latinLnBrk="0" hangingPunct="1"/>
            <a:r>
              <a:rPr lang="nb-NO" noProof="0" dirty="0"/>
              <a:t>Femte nivå</a:t>
            </a:r>
            <a:endParaRPr kumimoji="0"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D8E0FB-7BFD-4EE7-89AD-3D13D8F80809}" type="datetime1">
              <a:rPr lang="nb-NO" noProof="0" smtClean="0"/>
              <a:t>02.04.2020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 smtClean="0"/>
              <a:t>Legge til en bunntekst</a:t>
            </a:r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305800" y="1348154"/>
            <a:ext cx="2743200" cy="4778010"/>
          </a:xfrm>
        </p:spPr>
        <p:txBody>
          <a:bodyPr vert="eaVert"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nb-NO" noProof="0" dirty="0"/>
              <a:t>Klikk for å redigere </a:t>
            </a:r>
            <a:r>
              <a:rPr lang="nb-NO" noProof="0" dirty="0" smtClean="0"/>
              <a:t>tittelstil</a:t>
            </a:r>
            <a:endParaRPr kumimoji="0" lang="nb-NO" noProof="0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181100" y="1348154"/>
            <a:ext cx="6921499" cy="4778010"/>
          </a:xfrm>
        </p:spPr>
        <p:txBody>
          <a:bodyPr vert="eaVert" rtlCol="0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 rtl="0" eaLnBrk="1" latinLnBrk="0" hangingPunct="1"/>
            <a:r>
              <a:rPr lang="nb-NO" noProof="0" dirty="0" smtClean="0"/>
              <a:t>Andre </a:t>
            </a:r>
            <a:r>
              <a:rPr lang="nb-NO" noProof="0" dirty="0"/>
              <a:t>nivå</a:t>
            </a:r>
          </a:p>
          <a:p>
            <a:pPr lvl="2" rtl="0" eaLnBrk="1" latinLnBrk="0" hangingPunct="1"/>
            <a:r>
              <a:rPr lang="nb-NO" noProof="0" dirty="0"/>
              <a:t>Tredje nivå</a:t>
            </a:r>
          </a:p>
          <a:p>
            <a:pPr lvl="3" rtl="0" eaLnBrk="1" latinLnBrk="0" hangingPunct="1"/>
            <a:r>
              <a:rPr lang="nb-NO" noProof="0" dirty="0"/>
              <a:t>Fjerde nivå</a:t>
            </a:r>
          </a:p>
          <a:p>
            <a:pPr lvl="4" rtl="0" eaLnBrk="1" latinLnBrk="0" hangingPunct="1"/>
            <a:r>
              <a:rPr lang="nb-NO" noProof="0" dirty="0"/>
              <a:t>Femte nivå</a:t>
            </a:r>
            <a:endParaRPr kumimoji="0"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600329-8894-44A4-8BD5-B5A08C905C77}" type="datetime1">
              <a:rPr lang="nb-NO" noProof="0" smtClean="0"/>
              <a:t>02.04.2020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 smtClean="0"/>
              <a:t>Legge til en bunntekst</a:t>
            </a:r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nb-NO" noProof="0" dirty="0"/>
              <a:t>Klikk for å redigere </a:t>
            </a:r>
            <a:r>
              <a:rPr lang="nb-NO" noProof="0" dirty="0" smtClean="0"/>
              <a:t>tittelstil</a:t>
            </a:r>
            <a:endParaRPr kumimoji="0"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 eaLnBrk="1" latinLnBrk="0" hangingPunct="1">
              <a:defRPr/>
            </a:lvl1pPr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 rtl="0"/>
            <a:r>
              <a:rPr lang="nb-NO" noProof="0" dirty="0" smtClean="0"/>
              <a:t>Andre </a:t>
            </a:r>
            <a:r>
              <a:rPr lang="nb-NO" noProof="0" dirty="0"/>
              <a:t>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345A9C-0A90-4A76-97C9-8099E3B339D8}" type="datetime1">
              <a:rPr lang="nb-NO" noProof="0" smtClean="0"/>
              <a:t>02.04.2020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 smtClean="0"/>
              <a:t>Legge til en bunntekst</a:t>
            </a:r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32000" y="4464372"/>
            <a:ext cx="8839200" cy="1826363"/>
          </a:xfrm>
        </p:spPr>
        <p:txBody>
          <a:bodyPr tIns="0" bIns="0" rtlCol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nb-NO" noProof="0" dirty="0" smtClean="0"/>
              <a:t>Klikk for å redigere </a:t>
            </a:r>
            <a:r>
              <a:rPr lang="nb-NO" noProof="0" dirty="0" smtClean="0"/>
              <a:t>tittelstil</a:t>
            </a:r>
            <a:endParaRPr lang="nb-NO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rtlCol="0" anchor="b"/>
          <a:lstStyle>
            <a:lvl1pPr marL="0" indent="0" algn="r" rtl="0" eaLnBrk="1" latinLnBrk="0" hangingPunct="1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b-NO" dirty="0" smtClean="0"/>
              <a:t>Rediger tekststiler i malen</a:t>
            </a:r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709E70-3367-4608-A097-D09666D7A8CB}" type="datetime1">
              <a:rPr lang="nb-NO" noProof="0" smtClean="0"/>
              <a:t>02.04.2020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 smtClean="0"/>
              <a:t>Legge til en bunntekst</a:t>
            </a:r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</p:spPr>
        <p:txBody>
          <a:bodyPr rtlCol="0"/>
          <a:lstStyle/>
          <a:p>
            <a:pPr rtl="0"/>
            <a:r>
              <a:rPr lang="nb-NO" noProof="0" dirty="0"/>
              <a:t>Klikk for å redigere </a:t>
            </a:r>
            <a:r>
              <a:rPr lang="nb-NO" noProof="0" dirty="0" smtClean="0"/>
              <a:t>tittelstil</a:t>
            </a:r>
            <a:endParaRPr kumimoji="0"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4754880" cy="4525963"/>
          </a:xfrm>
        </p:spPr>
        <p:txBody>
          <a:bodyPr rtlCol="0"/>
          <a:lstStyle>
            <a:lvl1pPr rtl="0" eaLnBrk="1" latinLnBrk="0" hangingPunct="1"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 rtl="0" eaLnBrk="1" latinLnBrk="0" hangingPunct="1"/>
            <a:r>
              <a:rPr lang="nb-NO" noProof="0" dirty="0" smtClean="0"/>
              <a:t>Andre </a:t>
            </a:r>
            <a:r>
              <a:rPr lang="nb-NO" noProof="0" dirty="0"/>
              <a:t>nivå</a:t>
            </a:r>
          </a:p>
          <a:p>
            <a:pPr lvl="2" rtl="0" eaLnBrk="1" latinLnBrk="0" hangingPunct="1"/>
            <a:r>
              <a:rPr lang="nb-NO" noProof="0" dirty="0"/>
              <a:t>Tredje nivå</a:t>
            </a:r>
          </a:p>
          <a:p>
            <a:pPr lvl="3" rtl="0" eaLnBrk="1" latinLnBrk="0" hangingPunct="1"/>
            <a:r>
              <a:rPr lang="nb-NO" noProof="0" dirty="0"/>
              <a:t>Fjerde nivå</a:t>
            </a:r>
          </a:p>
          <a:p>
            <a:pPr lvl="4" rtl="0" eaLnBrk="1" latinLnBrk="0" hangingPunct="1"/>
            <a:r>
              <a:rPr lang="nb-NO" noProof="0" dirty="0"/>
              <a:t>Femte nivå</a:t>
            </a:r>
            <a:endParaRPr kumimoji="0" lang="nb-NO" noProof="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67100" y="1600201"/>
            <a:ext cx="4754880" cy="4525963"/>
          </a:xfrm>
        </p:spPr>
        <p:txBody>
          <a:bodyPr rtlCol="0"/>
          <a:lstStyle>
            <a:lvl1pPr rtl="0" eaLnBrk="1" latinLnBrk="0" hangingPunct="1"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 rtl="0" eaLnBrk="1" latinLnBrk="0" hangingPunct="1"/>
            <a:r>
              <a:rPr lang="nb-NO" noProof="0" dirty="0" smtClean="0"/>
              <a:t>Andre </a:t>
            </a:r>
            <a:r>
              <a:rPr lang="nb-NO" noProof="0" dirty="0"/>
              <a:t>nivå</a:t>
            </a:r>
          </a:p>
          <a:p>
            <a:pPr lvl="2" rtl="0" eaLnBrk="1" latinLnBrk="0" hangingPunct="1"/>
            <a:r>
              <a:rPr lang="nb-NO" noProof="0" dirty="0"/>
              <a:t>Tredje nivå</a:t>
            </a:r>
          </a:p>
          <a:p>
            <a:pPr lvl="3" rtl="0" eaLnBrk="1" latinLnBrk="0" hangingPunct="1"/>
            <a:r>
              <a:rPr lang="nb-NO" noProof="0" dirty="0"/>
              <a:t>Fjerde nivå</a:t>
            </a:r>
          </a:p>
          <a:p>
            <a:pPr lvl="4" rtl="0" eaLnBrk="1" latinLnBrk="0" hangingPunct="1"/>
            <a:r>
              <a:rPr lang="nb-NO" noProof="0" dirty="0"/>
              <a:t>Femte nivå</a:t>
            </a:r>
            <a:endParaRPr kumimoji="0" lang="nb-NO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312D7-EA48-4FD5-B75D-7A98072E7DD6}" type="datetime1">
              <a:rPr lang="nb-NO" noProof="0" smtClean="0"/>
              <a:t>02.04.2020</a:t>
            </a:fld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 smtClean="0"/>
              <a:t>Legge til en bunntekst</a:t>
            </a:r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1100" y="273050"/>
            <a:ext cx="10401300" cy="1143000"/>
          </a:xfrm>
        </p:spPr>
        <p:txBody>
          <a:bodyPr rtlCol="0" anchor="ctr"/>
          <a:lstStyle>
            <a:lvl1pPr>
              <a:defRPr/>
            </a:lvl1pPr>
          </a:lstStyle>
          <a:p>
            <a:pPr rtl="0"/>
            <a:r>
              <a:rPr lang="nb-NO" noProof="0" dirty="0" smtClean="0"/>
              <a:t>Klikk for å redigere tittelstil</a:t>
            </a:r>
            <a:endParaRPr lang="nb-NO" noProof="0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1181100" y="1516912"/>
            <a:ext cx="4754880" cy="3941763"/>
          </a:xfrm>
        </p:spPr>
        <p:txBody>
          <a:bodyPr rtlCol="0"/>
          <a:lstStyle>
            <a:lvl1pPr rtl="0" eaLnBrk="1" latinLnBrk="0" hangingPunct="1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 rtl="0" eaLnBrk="1" latinLnBrk="0" hangingPunct="1"/>
            <a:r>
              <a:rPr lang="nb-NO" noProof="0" dirty="0" smtClean="0"/>
              <a:t>Andre </a:t>
            </a:r>
            <a:r>
              <a:rPr lang="nb-NO" noProof="0" dirty="0"/>
              <a:t>nivå</a:t>
            </a:r>
          </a:p>
          <a:p>
            <a:pPr lvl="2" rtl="0" eaLnBrk="1" latinLnBrk="0" hangingPunct="1"/>
            <a:r>
              <a:rPr lang="nb-NO" noProof="0" dirty="0"/>
              <a:t>Tredje nivå</a:t>
            </a:r>
          </a:p>
          <a:p>
            <a:pPr lvl="3" rtl="0" eaLnBrk="1" latinLnBrk="0" hangingPunct="1"/>
            <a:r>
              <a:rPr lang="nb-NO" noProof="0" dirty="0"/>
              <a:t>Fjerde nivå</a:t>
            </a:r>
          </a:p>
          <a:p>
            <a:pPr lvl="4" rtl="0" eaLnBrk="1" latinLnBrk="0" hangingPunct="1"/>
            <a:r>
              <a:rPr lang="nb-NO" noProof="0" dirty="0"/>
              <a:t>Femte nivå</a:t>
            </a:r>
            <a:endParaRPr kumimoji="0" lang="nb-NO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81100" y="5486400"/>
            <a:ext cx="4754880" cy="838200"/>
          </a:xfrm>
        </p:spPr>
        <p:txBody>
          <a:bodyPr rtlCol="0" anchor="t"/>
          <a:lstStyle>
            <a:lvl1pPr marL="0" indent="0" rtl="0" eaLnBrk="1" latinLnBrk="0" hangingPunct="1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b-NO" dirty="0" smtClean="0"/>
              <a:t>Rediger tekststiler i malen</a:t>
            </a:r>
            <a:endParaRPr lang="nb-NO" dirty="0" smtClean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94120" y="1516912"/>
            <a:ext cx="4754880" cy="3941763"/>
          </a:xfrm>
        </p:spPr>
        <p:txBody>
          <a:bodyPr rtlCol="0"/>
          <a:lstStyle>
            <a:lvl1pPr rtl="0" eaLnBrk="1" latinLnBrk="0" hangingPunct="1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 rtl="0" eaLnBrk="1" latinLnBrk="0" hangingPunct="1"/>
            <a:r>
              <a:rPr lang="nb-NO" noProof="0" dirty="0" smtClean="0"/>
              <a:t>Andre </a:t>
            </a:r>
            <a:r>
              <a:rPr lang="nb-NO" noProof="0" dirty="0"/>
              <a:t>nivå</a:t>
            </a:r>
          </a:p>
          <a:p>
            <a:pPr lvl="2" rtl="0" eaLnBrk="1" latinLnBrk="0" hangingPunct="1"/>
            <a:r>
              <a:rPr lang="nb-NO" noProof="0" dirty="0"/>
              <a:t>Tredje nivå</a:t>
            </a:r>
          </a:p>
          <a:p>
            <a:pPr lvl="3" rtl="0" eaLnBrk="1" latinLnBrk="0" hangingPunct="1"/>
            <a:r>
              <a:rPr lang="nb-NO" noProof="0" dirty="0"/>
              <a:t>Fjerde nivå</a:t>
            </a:r>
          </a:p>
          <a:p>
            <a:pPr lvl="4" rtl="0" eaLnBrk="1" latinLnBrk="0" hangingPunct="1"/>
            <a:r>
              <a:rPr lang="nb-NO" noProof="0" dirty="0"/>
              <a:t>Femte nivå</a:t>
            </a:r>
            <a:endParaRPr kumimoji="0"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6294120" y="5486400"/>
            <a:ext cx="4754880" cy="838200"/>
          </a:xfrm>
        </p:spPr>
        <p:txBody>
          <a:bodyPr rtlCol="0" anchor="t"/>
          <a:lstStyle>
            <a:lvl1pPr marL="0" indent="0" rtl="0" eaLnBrk="1" latinLnBrk="0" hangingPunct="1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b-NO" dirty="0" smtClean="0"/>
              <a:t>Rediger tekststiler i malen</a:t>
            </a:r>
            <a:endParaRPr lang="nb-NO" dirty="0" smtClean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07CA1-49A2-4EC3-B6E5-CC98626D0E25}" type="datetime1">
              <a:rPr lang="nb-NO" noProof="0" smtClean="0"/>
              <a:t>02.04.2020</a:t>
            </a:fld>
            <a:endParaRPr lang="nb-NO" noProof="0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 smtClean="0"/>
              <a:t>Legge til en bunntekst</a:t>
            </a:r>
            <a:endParaRPr lang="nb-NO" noProof="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1100" y="274320"/>
            <a:ext cx="9867900" cy="1143000"/>
          </a:xfrm>
        </p:spPr>
        <p:txBody>
          <a:bodyPr rtlCol="0" anchor="ctr"/>
          <a:lstStyle>
            <a:lvl1pPr algn="l">
              <a:defRPr sz="4600"/>
            </a:lvl1pPr>
          </a:lstStyle>
          <a:p>
            <a:pPr rtl="0"/>
            <a:r>
              <a:rPr lang="nb-NO" noProof="0" dirty="0" smtClean="0"/>
              <a:t>Klikk for å redigere </a:t>
            </a:r>
            <a:r>
              <a:rPr lang="nb-NO" noProof="0" dirty="0" smtClean="0"/>
              <a:t>tittelstil</a:t>
            </a:r>
            <a:endParaRPr lang="nb-NO" noProof="0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367644-3C5C-45B1-869C-B97C59A25E4C}" type="datetime1">
              <a:rPr lang="nb-NO" noProof="0" smtClean="0"/>
              <a:t>02.04.2020</a:t>
            </a:fld>
            <a:endParaRPr lang="nb-NO" noProof="0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nb-NO" noProof="0" dirty="0" smtClean="0"/>
              <a:t>Legge til en bunntekst</a:t>
            </a:r>
            <a:endParaRPr lang="nb-NO" noProof="0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E68081-590B-46BA-A8D0-B29B5884F38E}" type="datetime1">
              <a:rPr lang="nb-NO" noProof="0" smtClean="0"/>
              <a:t>02.04.2020</a:t>
            </a:fld>
            <a:endParaRPr lang="nb-NO" noProof="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 smtClean="0"/>
              <a:t>Legge til en bunntekst</a:t>
            </a:r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5749" y="1056575"/>
            <a:ext cx="6635265" cy="730250"/>
          </a:xfrm>
        </p:spPr>
        <p:txBody>
          <a:bodyPr tIns="0" bIns="0" rtlCol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nb-NO" noProof="0" dirty="0"/>
              <a:t>Klikk for å redigere </a:t>
            </a:r>
            <a:r>
              <a:rPr lang="nb-NO" noProof="0" dirty="0" smtClean="0"/>
              <a:t>tittelstil</a:t>
            </a:r>
            <a:endParaRPr kumimoji="0" lang="nb-NO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rtlCol="0" anchor="b">
            <a:normAutofit/>
          </a:bodyPr>
          <a:lstStyle>
            <a:lvl1pPr marL="0" indent="0" algn="l" rtl="0" eaLnBrk="1" latinLnBrk="0" hangingPunct="1">
              <a:buNone/>
              <a:defRPr sz="1600" baseline="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b-NO" dirty="0" smtClean="0"/>
              <a:t>Rediger tekststiler i malen</a:t>
            </a:r>
            <a:endParaRPr lang="nb-NO" dirty="0" smtClean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1195750" y="1981200"/>
            <a:ext cx="9853250" cy="4152900"/>
          </a:xfrm>
        </p:spPr>
        <p:txBody>
          <a:bodyPr rtlCol="0"/>
          <a:lstStyle>
            <a:lvl1pPr rtl="0" eaLnBrk="1" latinLnBrk="0" hangingPunct="1"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 rtl="0" eaLnBrk="1" latinLnBrk="0" hangingPunct="1"/>
            <a:r>
              <a:rPr lang="nb-NO" noProof="0" dirty="0" smtClean="0"/>
              <a:t>Andre </a:t>
            </a:r>
            <a:r>
              <a:rPr lang="nb-NO" noProof="0" dirty="0"/>
              <a:t>nivå</a:t>
            </a:r>
          </a:p>
          <a:p>
            <a:pPr lvl="2" rtl="0" eaLnBrk="1" latinLnBrk="0" hangingPunct="1"/>
            <a:r>
              <a:rPr lang="nb-NO" noProof="0" dirty="0"/>
              <a:t>Tredje nivå</a:t>
            </a:r>
          </a:p>
          <a:p>
            <a:pPr lvl="3" rtl="0" eaLnBrk="1" latinLnBrk="0" hangingPunct="1"/>
            <a:r>
              <a:rPr lang="nb-NO" noProof="0" dirty="0"/>
              <a:t>Fjerde nivå</a:t>
            </a:r>
          </a:p>
          <a:p>
            <a:pPr lvl="4" rtl="0" eaLnBrk="1" latinLnBrk="0" hangingPunct="1"/>
            <a:r>
              <a:rPr lang="nb-NO" noProof="0" dirty="0"/>
              <a:t>Femte nivå</a:t>
            </a:r>
            <a:endParaRPr kumimoji="0" lang="nb-NO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83F418-83AF-4EC0-811F-91BFD9F29E09}" type="datetime1">
              <a:rPr lang="nb-NO" noProof="0" smtClean="0"/>
              <a:t>02.04.2020</a:t>
            </a:fld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 smtClean="0"/>
              <a:t>Legge til en bunntekst</a:t>
            </a:r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92459" y="1705709"/>
            <a:ext cx="3954590" cy="1253808"/>
          </a:xfrm>
        </p:spPr>
        <p:txBody>
          <a:bodyPr rtlCol="0"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nb-NO" noProof="0" dirty="0"/>
              <a:t>Klikk for å redigere </a:t>
            </a:r>
            <a:r>
              <a:rPr lang="nb-NO" noProof="0" dirty="0" smtClean="0"/>
              <a:t>tittelstil</a:t>
            </a:r>
            <a:endParaRPr kumimoji="0" lang="nb-NO" noProof="0" dirty="0"/>
          </a:p>
        </p:txBody>
      </p:sp>
      <p:sp>
        <p:nvSpPr>
          <p:cNvPr id="3" name="Plassholder for bilde 2" descr="En tom plassholder for bilde. Klikk plassholderen, og velg bildet du ønsker å legge til"/>
          <p:cNvSpPr>
            <a:spLocks noGrp="1"/>
          </p:cNvSpPr>
          <p:nvPr>
            <p:ph type="pic" idx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 rtlCol="0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 dirty="0" smtClean="0"/>
              <a:t>Klikk ikonet for å legge til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092462" y="2998764"/>
            <a:ext cx="3954587" cy="3135335"/>
          </a:xfrm>
        </p:spPr>
        <p:txBody>
          <a:bodyPr lIns="45720" rIns="45720" rtlCol="0">
            <a:normAutofit/>
          </a:bodyPr>
          <a:lstStyle>
            <a:lvl1pPr marL="0" indent="0" rtl="0" eaLnBrk="1" latinLnBrk="0" hangingPunct="1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nb-NO" dirty="0" smtClean="0"/>
              <a:t>Rediger tekststiler i malen</a:t>
            </a:r>
            <a:endParaRPr lang="nb-NO" dirty="0" smtClean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 rtlCol="0"/>
          <a:lstStyle/>
          <a:p>
            <a:pPr rtl="0"/>
            <a:fld id="{8E5F88F5-BCC3-4156-B517-82E354575D34}" type="datetime1">
              <a:rPr lang="nb-NO" noProof="0" smtClean="0"/>
              <a:t>02.04.2020</a:t>
            </a:fld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 smtClean="0"/>
              <a:t>Legge til en bunntekst</a:t>
            </a:r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ittel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rtlCol="0" anchor="ctr">
            <a:normAutofit/>
          </a:bodyPr>
          <a:lstStyle/>
          <a:p>
            <a:pPr rtl="0"/>
            <a:r>
              <a:rPr lang="nb-NO" noProof="0" dirty="0"/>
              <a:t>Klikk for å redigere tittelstil</a:t>
            </a:r>
            <a:endParaRPr kumimoji="0" lang="nb-NO" noProof="0" dirty="0"/>
          </a:p>
        </p:txBody>
      </p:sp>
      <p:sp>
        <p:nvSpPr>
          <p:cNvPr id="30" name="Plassholder for tekst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nb-NO" dirty="0" smtClean="0"/>
              <a:t>Rediger tekststiler i malen</a:t>
            </a:r>
          </a:p>
          <a:p>
            <a:pPr lvl="1" rtl="0" eaLnBrk="1" latinLnBrk="0" hangingPunct="1"/>
            <a:r>
              <a:rPr lang="nb-NO" noProof="0" dirty="0" smtClean="0"/>
              <a:t>Andre </a:t>
            </a:r>
            <a:r>
              <a:rPr lang="nb-NO" noProof="0" dirty="0"/>
              <a:t>nivå</a:t>
            </a:r>
          </a:p>
          <a:p>
            <a:pPr lvl="2" rtl="0" eaLnBrk="1" latinLnBrk="0" hangingPunct="1"/>
            <a:r>
              <a:rPr lang="nb-NO" noProof="0" dirty="0"/>
              <a:t>Tredje nivå</a:t>
            </a:r>
          </a:p>
          <a:p>
            <a:pPr lvl="3" rtl="0" eaLnBrk="1" latinLnBrk="0" hangingPunct="1"/>
            <a:r>
              <a:rPr lang="nb-NO" noProof="0" dirty="0"/>
              <a:t>Fjerde nivå</a:t>
            </a:r>
          </a:p>
          <a:p>
            <a:pPr lvl="4" rtl="0" eaLnBrk="1" latinLnBrk="0" hangingPunct="1"/>
            <a:r>
              <a:rPr lang="nb-NO" noProof="0" dirty="0"/>
              <a:t>Femte nivå</a:t>
            </a:r>
            <a:endParaRPr kumimoji="0" lang="nb-NO" noProof="0" dirty="0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1E789531-35CA-40B4-A534-4690D9A617AB}" type="datetime1">
              <a:rPr lang="nb-NO" noProof="0" smtClean="0"/>
              <a:t>02.04.2020</a:t>
            </a:fld>
            <a:endParaRPr lang="nb-NO" noProof="0" dirty="0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rtlCol="0" anchor="b"/>
          <a:lstStyle>
            <a:lvl1pPr algn="ct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 dirty="0" smtClean="0"/>
              <a:t>Legge til en bunntekst</a:t>
            </a:r>
            <a:endParaRPr lang="nb-NO" noProof="0" dirty="0"/>
          </a:p>
        </p:txBody>
      </p:sp>
      <p:sp>
        <p:nvSpPr>
          <p:cNvPr id="18" name="Plassholder for lysbildenumm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b-NO" dirty="0" smtClean="0"/>
              <a:t>Titteloppsett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b-NO" dirty="0" smtClean="0"/>
              <a:t>Undertittel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 smtClean="0"/>
              <a:t>Tittel- og </a:t>
            </a:r>
            <a:r>
              <a:rPr lang="nb-NO" dirty="0" err="1" smtClean="0"/>
              <a:t>innholdsoppsett</a:t>
            </a:r>
            <a:r>
              <a:rPr lang="nb-NO" dirty="0" smtClean="0"/>
              <a:t> med liste</a:t>
            </a:r>
            <a:endParaRPr lang="nb-NO" dirty="0"/>
          </a:p>
        </p:txBody>
      </p:sp>
      <p:sp>
        <p:nvSpPr>
          <p:cNvPr id="14" name="Plassholder for innhold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nb-NO" dirty="0"/>
              <a:t>Rediger tekststiler i malen</a:t>
            </a:r>
          </a:p>
          <a:p>
            <a:pPr lvl="1" rtl="0"/>
            <a:r>
              <a:rPr lang="nb-NO" dirty="0" smtClean="0"/>
              <a:t>Andre nivå</a:t>
            </a:r>
          </a:p>
          <a:p>
            <a:pPr lvl="2" rtl="0"/>
            <a:r>
              <a:rPr lang="nb-NO" dirty="0" smtClean="0"/>
              <a:t>Tredje </a:t>
            </a:r>
            <a:r>
              <a:rPr lang="nb-NO" dirty="0" smtClean="0"/>
              <a:t>nivå</a:t>
            </a:r>
          </a:p>
          <a:p>
            <a:pPr lvl="3" rtl="0"/>
            <a:r>
              <a:rPr lang="nb-NO" dirty="0" smtClean="0"/>
              <a:t>Fjerde nivå</a:t>
            </a:r>
          </a:p>
          <a:p>
            <a:pPr lvl="4" rtl="0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10069606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nb-NO" dirty="0" smtClean="0"/>
              <a:t>Oppsett for dobbelt innhold med tabell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0693228"/>
              </p:ext>
            </p:extLst>
          </p:nvPr>
        </p:nvGraphicFramePr>
        <p:xfrm>
          <a:off x="1187450" y="1600200"/>
          <a:ext cx="4754562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nb-NO" noProof="0" dirty="0" smtClean="0"/>
                        <a:t>Klasse</a:t>
                      </a:r>
                      <a:endParaRPr lang="nb-NO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b-NO" noProof="0" dirty="0" smtClean="0"/>
                        <a:t>Gruppe A</a:t>
                      </a:r>
                      <a:endParaRPr lang="nb-NO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b-NO" noProof="0" dirty="0" smtClean="0"/>
                        <a:t>Gruppe B</a:t>
                      </a:r>
                      <a:endParaRPr lang="nb-NO" noProof="0" dirty="0"/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nb-NO" noProof="0" dirty="0" smtClean="0"/>
                        <a:t>Klasse 1</a:t>
                      </a:r>
                      <a:endParaRPr lang="nb-NO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b-NO" noProof="0" dirty="0" smtClean="0"/>
                        <a:t>82</a:t>
                      </a:r>
                      <a:endParaRPr lang="nb-NO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b-NO" noProof="0" dirty="0" smtClean="0"/>
                        <a:t>85</a:t>
                      </a:r>
                      <a:endParaRPr lang="nb-NO" noProof="0" dirty="0"/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nb-NO" noProof="0" dirty="0" smtClean="0"/>
                        <a:t>Klasse 2</a:t>
                      </a:r>
                      <a:endParaRPr lang="nb-NO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b-NO" noProof="0" dirty="0" smtClean="0"/>
                        <a:t>76</a:t>
                      </a:r>
                      <a:endParaRPr lang="nb-NO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b-NO" noProof="0" dirty="0" smtClean="0"/>
                        <a:t>88</a:t>
                      </a:r>
                      <a:endParaRPr lang="nb-NO" noProof="0" dirty="0"/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nb-NO" noProof="0" dirty="0" smtClean="0"/>
                        <a:t>Klasse 3</a:t>
                      </a:r>
                      <a:endParaRPr lang="nb-NO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b-NO" noProof="0" dirty="0" smtClean="0"/>
                        <a:t>84</a:t>
                      </a:r>
                      <a:endParaRPr lang="nb-NO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b-NO" noProof="0" dirty="0" smtClean="0"/>
                        <a:t>90</a:t>
                      </a:r>
                      <a:endParaRPr lang="nb-NO" noProof="0" dirty="0"/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Plassholder for innhold 10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nb-NO" dirty="0" smtClean="0"/>
              <a:t>Første listepunkt her</a:t>
            </a:r>
          </a:p>
          <a:p>
            <a:pPr rtl="0"/>
            <a:r>
              <a:rPr lang="nb-NO" dirty="0" smtClean="0"/>
              <a:t>Andre listepunkt her</a:t>
            </a:r>
          </a:p>
          <a:p>
            <a:pPr rtl="0"/>
            <a:r>
              <a:rPr lang="nb-NO" dirty="0" smtClean="0"/>
              <a:t>Tredje listepunkt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55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7100" y="140168"/>
            <a:ext cx="9997888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nb-NO" dirty="0" smtClean="0"/>
              <a:t>Oppsett for dobbelt innhold med </a:t>
            </a:r>
            <a:r>
              <a:rPr lang="nb-NO" dirty="0" err="1" smtClean="0"/>
              <a:t>SmartArt</a:t>
            </a:r>
            <a:endParaRPr lang="nb-NO" dirty="0"/>
          </a:p>
        </p:txBody>
      </p:sp>
      <p:sp>
        <p:nvSpPr>
          <p:cNvPr id="10" name="Plassholder for innhold 9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nb-NO" dirty="0" smtClean="0"/>
              <a:t>Første listepunkt her</a:t>
            </a:r>
          </a:p>
          <a:p>
            <a:pPr rtl="0"/>
            <a:r>
              <a:rPr lang="nb-NO" dirty="0" smtClean="0"/>
              <a:t>Andre listepunkt her</a:t>
            </a:r>
          </a:p>
          <a:p>
            <a:pPr rtl="0"/>
            <a:r>
              <a:rPr lang="nb-NO" dirty="0" smtClean="0"/>
              <a:t>Tredje listepunkt her</a:t>
            </a:r>
            <a:endParaRPr lang="nb-NO" dirty="0"/>
          </a:p>
        </p:txBody>
      </p:sp>
      <p:graphicFrame>
        <p:nvGraphicFramePr>
          <p:cNvPr id="9" name="Plassholder for innhold 8" descr="Horisontal punktliste som viser tre grupper ordnet fra venstre mot høyre, med oppgavebeskrivelser under hver grupp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5025227"/>
              </p:ext>
            </p:extLst>
          </p:nvPr>
        </p:nvGraphicFramePr>
        <p:xfrm>
          <a:off x="6267450" y="1600200"/>
          <a:ext cx="475456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lassering for referanseutformingsmale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int of reference design slides.potx" id="{5F4C6771-7255-4B3F-B4D9-48E4EEE90EC7}" vid="{B39A4542-7627-4ADE-85DC-BBF138EEAC58}"/>
    </a:ext>
  </a:extLst>
</a:theme>
</file>

<file path=ppt/theme/theme2.xml><?xml version="1.0" encoding="utf-8"?>
<a:theme xmlns:a="http://schemas.openxmlformats.org/drawingml/2006/main" name="Office-tema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0B942B-1861-413F-A893-C807809636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91436-6952-4A6A-9FC4-A3D900B646A3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71af3243-3dd4-4a8d-8c0d-dd76da1f02a5"/>
    <ds:schemaRef ds:uri="http://schemas.openxmlformats.org/package/2006/metadata/core-propertie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67FC6ADE-547D-4F27-AA11-CFFF39E7D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TF03460539</Template>
  <TotalTime>0</TotalTime>
  <Words>86</Words>
  <Application>Microsoft Office PowerPoint</Application>
  <PresentationFormat>Widescreen</PresentationFormat>
  <Paragraphs>40</Paragraphs>
  <Slides>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Palatino Linotype</vt:lpstr>
      <vt:lpstr>Wingdings 2</vt:lpstr>
      <vt:lpstr>Plassering for referanseutformingsmalen</vt:lpstr>
      <vt:lpstr>Titteloppsett</vt:lpstr>
      <vt:lpstr>Tittel- og innholdsoppsett med liste</vt:lpstr>
      <vt:lpstr>Oppsett for dobbelt innhold med tabell</vt:lpstr>
      <vt:lpstr>Oppsett for dobbelt innhold med SmartArt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2019-06-17T09:40:00Z</dcterms:created>
  <dcterms:modified xsi:type="dcterms:W3CDTF">2020-04-02T03:38:58Z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